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9"/>
  </p:notesMasterIdLst>
  <p:handoutMasterIdLst>
    <p:handoutMasterId r:id="rId10"/>
  </p:handoutMasterIdLst>
  <p:sldIdLst>
    <p:sldId id="260" r:id="rId5"/>
    <p:sldId id="2147375022" r:id="rId6"/>
    <p:sldId id="2147375021" r:id="rId7"/>
    <p:sldId id="267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ertine e indici" id="{5F5A53D2-0A3D-1D4F-9346-F69389013CB4}">
          <p14:sldIdLst>
            <p14:sldId id="260"/>
          </p14:sldIdLst>
        </p14:section>
        <p14:section name="SLIDE fondo scuro" id="{511D82EB-4051-094F-9658-2102AFB17D11}">
          <p14:sldIdLst>
            <p14:sldId id="2147375022"/>
            <p14:sldId id="2147375021"/>
          </p14:sldIdLst>
        </p14:section>
        <p14:section name="Hero text" id="{3A0196E2-54E5-F949-93D1-A9F7E4373AF7}">
          <p14:sldIdLst/>
        </p14:section>
        <p14:section name="Infografiche" id="{1BADC65E-76DC-824F-8A9F-1DC623EF0C55}">
          <p14:sldIdLst/>
        </p14:section>
        <p14:section name="Intermezzi e fine" id="{F5E4347B-AFA0-4D4F-8BB9-CF227C17B5E5}">
          <p14:sldIdLst>
            <p14:sldId id="267"/>
          </p14:sldIdLst>
        </p14:section>
        <p14:section name="Toolkit" id="{6C037755-E875-BB43-B22D-BABF186A24B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3C3C3B"/>
    <a:srgbClr val="9A8C98"/>
    <a:srgbClr val="000200"/>
    <a:srgbClr val="FF6000"/>
    <a:srgbClr val="004587"/>
    <a:srgbClr val="1C9AAB"/>
    <a:srgbClr val="BA1372"/>
    <a:srgbClr val="9A94B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76264-580C-432C-AC37-0F28F9419680}" v="34" dt="2025-09-16T07:51:30.072"/>
    <p1510:client id="{A4D00234-78F7-4AB6-92F0-659310562E03}" v="40" dt="2025-09-16T07:50:58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CA ALESSANDRO" userId="8c18f8e9-9274-4a50-844f-01fa00a46245" providerId="ADAL" clId="{4538433C-5CFC-4F4B-B14E-F7CA89FD625B}"/>
    <pc:docChg chg="undo custSel modSld">
      <pc:chgData name="MOSCA ALESSANDRO" userId="8c18f8e9-9274-4a50-844f-01fa00a46245" providerId="ADAL" clId="{4538433C-5CFC-4F4B-B14E-F7CA89FD625B}" dt="2025-09-16T09:58:30.479" v="165" actId="1076"/>
      <pc:docMkLst>
        <pc:docMk/>
      </pc:docMkLst>
      <pc:sldChg chg="addSp delSp modSp mod">
        <pc:chgData name="MOSCA ALESSANDRO" userId="8c18f8e9-9274-4a50-844f-01fa00a46245" providerId="ADAL" clId="{4538433C-5CFC-4F4B-B14E-F7CA89FD625B}" dt="2025-09-16T09:45:24.488" v="4" actId="20577"/>
        <pc:sldMkLst>
          <pc:docMk/>
          <pc:sldMk cId="1676454078" sldId="260"/>
        </pc:sldMkLst>
        <pc:spChg chg="add del mod">
          <ac:chgData name="MOSCA ALESSANDRO" userId="8c18f8e9-9274-4a50-844f-01fa00a46245" providerId="ADAL" clId="{4538433C-5CFC-4F4B-B14E-F7CA89FD625B}" dt="2025-09-16T09:45:19.798" v="1" actId="478"/>
          <ac:spMkLst>
            <pc:docMk/>
            <pc:sldMk cId="1676454078" sldId="260"/>
            <ac:spMk id="3" creationId="{331D5066-F280-B895-3648-459F61834D34}"/>
          </ac:spMkLst>
        </pc:spChg>
        <pc:spChg chg="mod">
          <ac:chgData name="MOSCA ALESSANDRO" userId="8c18f8e9-9274-4a50-844f-01fa00a46245" providerId="ADAL" clId="{4538433C-5CFC-4F4B-B14E-F7CA89FD625B}" dt="2025-09-16T09:45:24.488" v="4" actId="20577"/>
          <ac:spMkLst>
            <pc:docMk/>
            <pc:sldMk cId="1676454078" sldId="260"/>
            <ac:spMk id="5" creationId="{E1A90151-4CD5-B9EA-D81B-F5A3BBAF3D49}"/>
          </ac:spMkLst>
        </pc:spChg>
        <pc:spChg chg="del">
          <ac:chgData name="MOSCA ALESSANDRO" userId="8c18f8e9-9274-4a50-844f-01fa00a46245" providerId="ADAL" clId="{4538433C-5CFC-4F4B-B14E-F7CA89FD625B}" dt="2025-09-16T09:45:13.079" v="0" actId="478"/>
          <ac:spMkLst>
            <pc:docMk/>
            <pc:sldMk cId="1676454078" sldId="260"/>
            <ac:spMk id="6" creationId="{4D84B044-C53B-70C5-EA98-0062967AB9EF}"/>
          </ac:spMkLst>
        </pc:spChg>
      </pc:sldChg>
      <pc:sldChg chg="addSp delSp modSp mod">
        <pc:chgData name="MOSCA ALESSANDRO" userId="8c18f8e9-9274-4a50-844f-01fa00a46245" providerId="ADAL" clId="{4538433C-5CFC-4F4B-B14E-F7CA89FD625B}" dt="2025-09-16T09:58:30.479" v="165" actId="1076"/>
        <pc:sldMkLst>
          <pc:docMk/>
          <pc:sldMk cId="1660472771" sldId="2147375021"/>
        </pc:sldMkLst>
        <pc:spChg chg="add del mod">
          <ac:chgData name="MOSCA ALESSANDRO" userId="8c18f8e9-9274-4a50-844f-01fa00a46245" providerId="ADAL" clId="{4538433C-5CFC-4F4B-B14E-F7CA89FD625B}" dt="2025-09-16T09:46:23.770" v="14" actId="478"/>
          <ac:spMkLst>
            <pc:docMk/>
            <pc:sldMk cId="1660472771" sldId="2147375021"/>
            <ac:spMk id="3" creationId="{2E503293-5FF6-88A5-DED2-4E6893612555}"/>
          </ac:spMkLst>
        </pc:spChg>
        <pc:spChg chg="mod">
          <ac:chgData name="MOSCA ALESSANDRO" userId="8c18f8e9-9274-4a50-844f-01fa00a46245" providerId="ADAL" clId="{4538433C-5CFC-4F4B-B14E-F7CA89FD625B}" dt="2025-09-16T09:58:30.479" v="165" actId="1076"/>
          <ac:spMkLst>
            <pc:docMk/>
            <pc:sldMk cId="1660472771" sldId="2147375021"/>
            <ac:spMk id="8" creationId="{FAFDF2D6-B3AC-F222-493A-D67F8A9F2211}"/>
          </ac:spMkLst>
        </pc:spChg>
        <pc:spChg chg="mod">
          <ac:chgData name="MOSCA ALESSANDRO" userId="8c18f8e9-9274-4a50-844f-01fa00a46245" providerId="ADAL" clId="{4538433C-5CFC-4F4B-B14E-F7CA89FD625B}" dt="2025-09-16T09:45:35.730" v="10" actId="20577"/>
          <ac:spMkLst>
            <pc:docMk/>
            <pc:sldMk cId="1660472771" sldId="2147375021"/>
            <ac:spMk id="10" creationId="{146B5B52-A91A-A693-8B4B-67F3690337C1}"/>
          </ac:spMkLst>
        </pc:spChg>
        <pc:spChg chg="del">
          <ac:chgData name="MOSCA ALESSANDRO" userId="8c18f8e9-9274-4a50-844f-01fa00a46245" providerId="ADAL" clId="{4538433C-5CFC-4F4B-B14E-F7CA89FD625B}" dt="2025-09-16T09:46:21.083" v="13" actId="478"/>
          <ac:spMkLst>
            <pc:docMk/>
            <pc:sldMk cId="1660472771" sldId="2147375021"/>
            <ac:spMk id="15" creationId="{BB10FC04-37F3-E17F-34B9-6F54CCFECB67}"/>
          </ac:spMkLst>
        </pc:spChg>
        <pc:graphicFrameChg chg="modGraphic">
          <ac:chgData name="MOSCA ALESSANDRO" userId="8c18f8e9-9274-4a50-844f-01fa00a46245" providerId="ADAL" clId="{4538433C-5CFC-4F4B-B14E-F7CA89FD625B}" dt="2025-09-16T09:56:41.224" v="112" actId="20577"/>
          <ac:graphicFrameMkLst>
            <pc:docMk/>
            <pc:sldMk cId="1660472771" sldId="2147375021"/>
            <ac:graphicFrameMk id="7" creationId="{D4D1FCA2-5D70-BDBE-E9F9-A575F843E24D}"/>
          </ac:graphicFrameMkLst>
        </pc:graphicFrameChg>
      </pc:sldChg>
      <pc:sldChg chg="addSp delSp modSp mod">
        <pc:chgData name="MOSCA ALESSANDRO" userId="8c18f8e9-9274-4a50-844f-01fa00a46245" providerId="ADAL" clId="{4538433C-5CFC-4F4B-B14E-F7CA89FD625B}" dt="2025-09-16T09:55:45.198" v="109" actId="20577"/>
        <pc:sldMkLst>
          <pc:docMk/>
          <pc:sldMk cId="2191277444" sldId="2147375022"/>
        </pc:sldMkLst>
        <pc:spChg chg="del">
          <ac:chgData name="MOSCA ALESSANDRO" userId="8c18f8e9-9274-4a50-844f-01fa00a46245" providerId="ADAL" clId="{4538433C-5CFC-4F4B-B14E-F7CA89FD625B}" dt="2025-09-16T09:46:13.132" v="11" actId="478"/>
          <ac:spMkLst>
            <pc:docMk/>
            <pc:sldMk cId="2191277444" sldId="2147375022"/>
            <ac:spMk id="3" creationId="{F0A8B547-B455-F547-9702-61BB2E88FB52}"/>
          </ac:spMkLst>
        </pc:spChg>
        <pc:spChg chg="add del mod">
          <ac:chgData name="MOSCA ALESSANDRO" userId="8c18f8e9-9274-4a50-844f-01fa00a46245" providerId="ADAL" clId="{4538433C-5CFC-4F4B-B14E-F7CA89FD625B}" dt="2025-09-16T09:46:17.113" v="12" actId="478"/>
          <ac:spMkLst>
            <pc:docMk/>
            <pc:sldMk cId="2191277444" sldId="2147375022"/>
            <ac:spMk id="5" creationId="{ACC0D7FE-1D16-43E3-9F6C-E4DC433A34B3}"/>
          </ac:spMkLst>
        </pc:spChg>
        <pc:spChg chg="mod">
          <ac:chgData name="MOSCA ALESSANDRO" userId="8c18f8e9-9274-4a50-844f-01fa00a46245" providerId="ADAL" clId="{4538433C-5CFC-4F4B-B14E-F7CA89FD625B}" dt="2025-09-16T09:45:29.743" v="7" actId="20577"/>
          <ac:spMkLst>
            <pc:docMk/>
            <pc:sldMk cId="2191277444" sldId="2147375022"/>
            <ac:spMk id="10" creationId="{146B5B52-A91A-A693-8B4B-67F3690337C1}"/>
          </ac:spMkLst>
        </pc:spChg>
        <pc:graphicFrameChg chg="modGraphic">
          <ac:chgData name="MOSCA ALESSANDRO" userId="8c18f8e9-9274-4a50-844f-01fa00a46245" providerId="ADAL" clId="{4538433C-5CFC-4F4B-B14E-F7CA89FD625B}" dt="2025-09-16T09:55:45.198" v="109" actId="20577"/>
          <ac:graphicFrameMkLst>
            <pc:docMk/>
            <pc:sldMk cId="2191277444" sldId="2147375022"/>
            <ac:graphicFrameMk id="20" creationId="{6C1CFF14-77BB-1D0F-1BE6-2BD91276DDBC}"/>
          </ac:graphicFrameMkLst>
        </pc:graphicFrameChg>
        <pc:graphicFrameChg chg="modGraphic">
          <ac:chgData name="MOSCA ALESSANDRO" userId="8c18f8e9-9274-4a50-844f-01fa00a46245" providerId="ADAL" clId="{4538433C-5CFC-4F4B-B14E-F7CA89FD625B}" dt="2025-09-16T09:48:42.424" v="41" actId="20577"/>
          <ac:graphicFrameMkLst>
            <pc:docMk/>
            <pc:sldMk cId="2191277444" sldId="2147375022"/>
            <ac:graphicFrameMk id="21" creationId="{DEE5F800-D8DB-2BEB-AA0C-F3033ABA066D}"/>
          </ac:graphicFrameMkLst>
        </pc:graphicFrameChg>
      </pc:sldChg>
    </pc:docChg>
  </pc:docChgLst>
  <pc:docChgLst>
    <pc:chgData name="DEIMICHEI MARCO" userId="1b8e2e12-950e-4834-a4e7-ef9ab870a9d0" providerId="ADAL" clId="{3A876264-580C-432C-AC37-0F28F9419680}"/>
    <pc:docChg chg="custSel modSld">
      <pc:chgData name="DEIMICHEI MARCO" userId="1b8e2e12-950e-4834-a4e7-ef9ab870a9d0" providerId="ADAL" clId="{3A876264-580C-432C-AC37-0F28F9419680}" dt="2025-09-16T07:51:30.072" v="33" actId="255"/>
      <pc:docMkLst>
        <pc:docMk/>
      </pc:docMkLst>
      <pc:sldChg chg="modSp mod">
        <pc:chgData name="DEIMICHEI MARCO" userId="1b8e2e12-950e-4834-a4e7-ef9ab870a9d0" providerId="ADAL" clId="{3A876264-580C-432C-AC37-0F28F9419680}" dt="2025-09-16T07:51:30.072" v="33" actId="255"/>
        <pc:sldMkLst>
          <pc:docMk/>
          <pc:sldMk cId="1676454078" sldId="260"/>
        </pc:sldMkLst>
        <pc:spChg chg="mod">
          <ac:chgData name="DEIMICHEI MARCO" userId="1b8e2e12-950e-4834-a4e7-ef9ab870a9d0" providerId="ADAL" clId="{3A876264-580C-432C-AC37-0F28F9419680}" dt="2025-09-16T07:51:30.072" v="33" actId="255"/>
          <ac:spMkLst>
            <pc:docMk/>
            <pc:sldMk cId="1676454078" sldId="260"/>
            <ac:spMk id="4" creationId="{9CD49376-346B-356D-643C-B837FED28756}"/>
          </ac:spMkLst>
        </pc:spChg>
        <pc:spChg chg="mod">
          <ac:chgData name="DEIMICHEI MARCO" userId="1b8e2e12-950e-4834-a4e7-ef9ab870a9d0" providerId="ADAL" clId="{3A876264-580C-432C-AC37-0F28F9419680}" dt="2025-09-16T07:49:00.047" v="2" actId="1076"/>
          <ac:spMkLst>
            <pc:docMk/>
            <pc:sldMk cId="1676454078" sldId="260"/>
            <ac:spMk id="5" creationId="{E1A90151-4CD5-B9EA-D81B-F5A3BBAF3D49}"/>
          </ac:spMkLst>
        </pc:spChg>
        <pc:spChg chg="mod">
          <ac:chgData name="DEIMICHEI MARCO" userId="1b8e2e12-950e-4834-a4e7-ef9ab870a9d0" providerId="ADAL" clId="{3A876264-580C-432C-AC37-0F28F9419680}" dt="2025-09-16T07:48:18.490" v="1" actId="255"/>
          <ac:spMkLst>
            <pc:docMk/>
            <pc:sldMk cId="1676454078" sldId="260"/>
            <ac:spMk id="6" creationId="{4D84B044-C53B-70C5-EA98-0062967AB9EF}"/>
          </ac:spMkLst>
        </pc:spChg>
      </pc:sldChg>
      <pc:sldChg chg="modSp mod">
        <pc:chgData name="DEIMICHEI MARCO" userId="1b8e2e12-950e-4834-a4e7-ef9ab870a9d0" providerId="ADAL" clId="{3A876264-580C-432C-AC37-0F28F9419680}" dt="2025-09-16T07:51:23.297" v="32" actId="113"/>
        <pc:sldMkLst>
          <pc:docMk/>
          <pc:sldMk cId="3860978682" sldId="267"/>
        </pc:sldMkLst>
        <pc:spChg chg="mod">
          <ac:chgData name="DEIMICHEI MARCO" userId="1b8e2e12-950e-4834-a4e7-ef9ab870a9d0" providerId="ADAL" clId="{3A876264-580C-432C-AC37-0F28F9419680}" dt="2025-09-16T07:51:23.297" v="32" actId="113"/>
          <ac:spMkLst>
            <pc:docMk/>
            <pc:sldMk cId="3860978682" sldId="267"/>
            <ac:spMk id="4" creationId="{4260A711-FC52-39DE-A840-5DCAAFBC5A34}"/>
          </ac:spMkLst>
        </pc:spChg>
      </pc:sldChg>
      <pc:sldChg chg="addSp delSp modSp mod">
        <pc:chgData name="DEIMICHEI MARCO" userId="1b8e2e12-950e-4834-a4e7-ef9ab870a9d0" providerId="ADAL" clId="{3A876264-580C-432C-AC37-0F28F9419680}" dt="2025-09-16T07:51:15.271" v="31" actId="20577"/>
        <pc:sldMkLst>
          <pc:docMk/>
          <pc:sldMk cId="1660472771" sldId="2147375021"/>
        </pc:sldMkLst>
        <pc:spChg chg="del">
          <ac:chgData name="DEIMICHEI MARCO" userId="1b8e2e12-950e-4834-a4e7-ef9ab870a9d0" providerId="ADAL" clId="{3A876264-580C-432C-AC37-0F28F9419680}" dt="2025-09-16T07:49:49.416" v="9" actId="478"/>
          <ac:spMkLst>
            <pc:docMk/>
            <pc:sldMk cId="1660472771" sldId="2147375021"/>
            <ac:spMk id="2" creationId="{A5706B19-B1A2-B954-C170-C1BA387C9C77}"/>
          </ac:spMkLst>
        </pc:spChg>
        <pc:spChg chg="del mod">
          <ac:chgData name="DEIMICHEI MARCO" userId="1b8e2e12-950e-4834-a4e7-ef9ab870a9d0" providerId="ADAL" clId="{3A876264-580C-432C-AC37-0F28F9419680}" dt="2025-09-16T07:51:07.060" v="18" actId="478"/>
          <ac:spMkLst>
            <pc:docMk/>
            <pc:sldMk cId="1660472771" sldId="2147375021"/>
            <ac:spMk id="3" creationId="{F0A8B547-B455-F547-9702-61BB2E88FB52}"/>
          </ac:spMkLst>
        </pc:spChg>
        <pc:spChg chg="add del mod">
          <ac:chgData name="DEIMICHEI MARCO" userId="1b8e2e12-950e-4834-a4e7-ef9ab870a9d0" providerId="ADAL" clId="{3A876264-580C-432C-AC37-0F28F9419680}" dt="2025-09-16T07:50:07.056" v="11" actId="478"/>
          <ac:spMkLst>
            <pc:docMk/>
            <pc:sldMk cId="1660472771" sldId="2147375021"/>
            <ac:spMk id="5" creationId="{2FCC02C0-1929-9E43-81C2-96D8E11C1D97}"/>
          </ac:spMkLst>
        </pc:spChg>
        <pc:spChg chg="add del mod">
          <ac:chgData name="DEIMICHEI MARCO" userId="1b8e2e12-950e-4834-a4e7-ef9ab870a9d0" providerId="ADAL" clId="{3A876264-580C-432C-AC37-0F28F9419680}" dt="2025-09-16T07:51:08.212" v="19" actId="478"/>
          <ac:spMkLst>
            <pc:docMk/>
            <pc:sldMk cId="1660472771" sldId="2147375021"/>
            <ac:spMk id="6" creationId="{3E095643-2B4E-4970-61F5-E23EDB39CA28}"/>
          </ac:spMkLst>
        </pc:spChg>
        <pc:spChg chg="mod">
          <ac:chgData name="DEIMICHEI MARCO" userId="1b8e2e12-950e-4834-a4e7-ef9ab870a9d0" providerId="ADAL" clId="{3A876264-580C-432C-AC37-0F28F9419680}" dt="2025-09-16T07:49:25.903" v="6" actId="14100"/>
          <ac:spMkLst>
            <pc:docMk/>
            <pc:sldMk cId="1660472771" sldId="2147375021"/>
            <ac:spMk id="8" creationId="{FAFDF2D6-B3AC-F222-493A-D67F8A9F2211}"/>
          </ac:spMkLst>
        </pc:spChg>
        <pc:spChg chg="add del mod">
          <ac:chgData name="DEIMICHEI MARCO" userId="1b8e2e12-950e-4834-a4e7-ef9ab870a9d0" providerId="ADAL" clId="{3A876264-580C-432C-AC37-0F28F9419680}" dt="2025-09-16T07:51:08.984" v="20" actId="478"/>
          <ac:spMkLst>
            <pc:docMk/>
            <pc:sldMk cId="1660472771" sldId="2147375021"/>
            <ac:spMk id="13" creationId="{4861B2F8-DF56-4E66-03F6-748D48D0A3B8}"/>
          </ac:spMkLst>
        </pc:spChg>
        <pc:spChg chg="add mod">
          <ac:chgData name="DEIMICHEI MARCO" userId="1b8e2e12-950e-4834-a4e7-ef9ab870a9d0" providerId="ADAL" clId="{3A876264-580C-432C-AC37-0F28F9419680}" dt="2025-09-16T07:51:10.091" v="21"/>
          <ac:spMkLst>
            <pc:docMk/>
            <pc:sldMk cId="1660472771" sldId="2147375021"/>
            <ac:spMk id="14" creationId="{5541366A-DACE-9DEA-B278-FCEA26141759}"/>
          </ac:spMkLst>
        </pc:spChg>
        <pc:spChg chg="add mod">
          <ac:chgData name="DEIMICHEI MARCO" userId="1b8e2e12-950e-4834-a4e7-ef9ab870a9d0" providerId="ADAL" clId="{3A876264-580C-432C-AC37-0F28F9419680}" dt="2025-09-16T07:51:15.271" v="31" actId="20577"/>
          <ac:spMkLst>
            <pc:docMk/>
            <pc:sldMk cId="1660472771" sldId="2147375021"/>
            <ac:spMk id="15" creationId="{BB10FC04-37F3-E17F-34B9-6F54CCFECB67}"/>
          </ac:spMkLst>
        </pc:spChg>
      </pc:sldChg>
      <pc:sldChg chg="modSp mod">
        <pc:chgData name="DEIMICHEI MARCO" userId="1b8e2e12-950e-4834-a4e7-ef9ab870a9d0" providerId="ADAL" clId="{3A876264-580C-432C-AC37-0F28F9419680}" dt="2025-09-16T07:50:48.958" v="16" actId="1076"/>
        <pc:sldMkLst>
          <pc:docMk/>
          <pc:sldMk cId="2191277444" sldId="2147375022"/>
        </pc:sldMkLst>
        <pc:spChg chg="mod">
          <ac:chgData name="DEIMICHEI MARCO" userId="1b8e2e12-950e-4834-a4e7-ef9ab870a9d0" providerId="ADAL" clId="{3A876264-580C-432C-AC37-0F28F9419680}" dt="2025-09-16T07:50:48.958" v="16" actId="1076"/>
          <ac:spMkLst>
            <pc:docMk/>
            <pc:sldMk cId="2191277444" sldId="2147375022"/>
            <ac:spMk id="2" creationId="{A5706B19-B1A2-B954-C170-C1BA387C9C77}"/>
          </ac:spMkLst>
        </pc:spChg>
        <pc:spChg chg="mod">
          <ac:chgData name="DEIMICHEI MARCO" userId="1b8e2e12-950e-4834-a4e7-ef9ab870a9d0" providerId="ADAL" clId="{3A876264-580C-432C-AC37-0F28F9419680}" dt="2025-09-16T07:50:46.710" v="15" actId="1076"/>
          <ac:spMkLst>
            <pc:docMk/>
            <pc:sldMk cId="2191277444" sldId="2147375022"/>
            <ac:spMk id="3" creationId="{F0A8B547-B455-F547-9702-61BB2E88FB52}"/>
          </ac:spMkLst>
        </pc:spChg>
        <pc:picChg chg="mod">
          <ac:chgData name="DEIMICHEI MARCO" userId="1b8e2e12-950e-4834-a4e7-ef9ab870a9d0" providerId="ADAL" clId="{3A876264-580C-432C-AC37-0F28F9419680}" dt="2025-09-16T07:49:17.387" v="5" actId="1076"/>
          <ac:picMkLst>
            <pc:docMk/>
            <pc:sldMk cId="2191277444" sldId="2147375022"/>
            <ac:picMk id="23" creationId="{4B7F5A75-989F-1552-9BD6-EDC939B9B0EF}"/>
          </ac:picMkLst>
        </pc:picChg>
      </pc:sldChg>
    </pc:docChg>
  </pc:docChgLst>
  <pc:docChgLst>
    <pc:chgData name="DIONISI MARCO" userId="2764ac7b-7e7c-47c3-9927-e2f4d9cd153e" providerId="ADAL" clId="{A4D00234-78F7-4AB6-92F0-659310562E03}"/>
    <pc:docChg chg="custSel addSld delSld modSld modSection">
      <pc:chgData name="DIONISI MARCO" userId="2764ac7b-7e7c-47c3-9927-e2f4d9cd153e" providerId="ADAL" clId="{A4D00234-78F7-4AB6-92F0-659310562E03}" dt="2025-09-16T07:50:58.431" v="197" actId="20577"/>
      <pc:docMkLst>
        <pc:docMk/>
      </pc:docMkLst>
      <pc:sldChg chg="addSp delSp modSp mod">
        <pc:chgData name="DIONISI MARCO" userId="2764ac7b-7e7c-47c3-9927-e2f4d9cd153e" providerId="ADAL" clId="{A4D00234-78F7-4AB6-92F0-659310562E03}" dt="2025-09-16T07:50:58.431" v="197" actId="20577"/>
        <pc:sldMkLst>
          <pc:docMk/>
          <pc:sldMk cId="1676454078" sldId="260"/>
        </pc:sldMkLst>
        <pc:spChg chg="mod">
          <ac:chgData name="DIONISI MARCO" userId="2764ac7b-7e7c-47c3-9927-e2f4d9cd153e" providerId="ADAL" clId="{A4D00234-78F7-4AB6-92F0-659310562E03}" dt="2025-09-16T07:40:35.710" v="18"/>
          <ac:spMkLst>
            <pc:docMk/>
            <pc:sldMk cId="1676454078" sldId="260"/>
            <ac:spMk id="4" creationId="{9CD49376-346B-356D-643C-B837FED28756}"/>
          </ac:spMkLst>
        </pc:spChg>
        <pc:spChg chg="mod">
          <ac:chgData name="DIONISI MARCO" userId="2764ac7b-7e7c-47c3-9927-e2f4d9cd153e" providerId="ADAL" clId="{A4D00234-78F7-4AB6-92F0-659310562E03}" dt="2025-09-16T07:47:48.821" v="178" actId="20577"/>
          <ac:spMkLst>
            <pc:docMk/>
            <pc:sldMk cId="1676454078" sldId="260"/>
            <ac:spMk id="5" creationId="{E1A90151-4CD5-B9EA-D81B-F5A3BBAF3D49}"/>
          </ac:spMkLst>
        </pc:spChg>
        <pc:spChg chg="mod">
          <ac:chgData name="DIONISI MARCO" userId="2764ac7b-7e7c-47c3-9927-e2f4d9cd153e" providerId="ADAL" clId="{A4D00234-78F7-4AB6-92F0-659310562E03}" dt="2025-09-16T07:50:58.431" v="197" actId="20577"/>
          <ac:spMkLst>
            <pc:docMk/>
            <pc:sldMk cId="1676454078" sldId="260"/>
            <ac:spMk id="6" creationId="{4D84B044-C53B-70C5-EA98-0062967AB9EF}"/>
          </ac:spMkLst>
        </pc:spChg>
        <pc:picChg chg="add del mod">
          <ac:chgData name="DIONISI MARCO" userId="2764ac7b-7e7c-47c3-9927-e2f4d9cd153e" providerId="ADAL" clId="{A4D00234-78F7-4AB6-92F0-659310562E03}" dt="2025-09-16T07:41:04.823" v="19" actId="478"/>
          <ac:picMkLst>
            <pc:docMk/>
            <pc:sldMk cId="1676454078" sldId="260"/>
            <ac:picMk id="2" creationId="{E3AB7712-A29A-70F7-4372-25F70685DA21}"/>
          </ac:picMkLst>
        </pc:picChg>
        <pc:picChg chg="add del mod">
          <ac:chgData name="DIONISI MARCO" userId="2764ac7b-7e7c-47c3-9927-e2f4d9cd153e" providerId="ADAL" clId="{A4D00234-78F7-4AB6-92F0-659310562E03}" dt="2025-09-16T07:41:06.630" v="22" actId="478"/>
          <ac:picMkLst>
            <pc:docMk/>
            <pc:sldMk cId="1676454078" sldId="260"/>
            <ac:picMk id="3" creationId="{B86FFD84-2A5A-6DCB-FFBF-09D64185627A}"/>
          </ac:picMkLst>
        </pc:picChg>
        <pc:picChg chg="add del mod">
          <ac:chgData name="DIONISI MARCO" userId="2764ac7b-7e7c-47c3-9927-e2f4d9cd153e" providerId="ADAL" clId="{A4D00234-78F7-4AB6-92F0-659310562E03}" dt="2025-09-16T07:41:06.086" v="21" actId="478"/>
          <ac:picMkLst>
            <pc:docMk/>
            <pc:sldMk cId="1676454078" sldId="260"/>
            <ac:picMk id="7" creationId="{6E186A53-1796-52B5-6C38-B94D1076C245}"/>
          </ac:picMkLst>
        </pc:picChg>
        <pc:picChg chg="add del mod">
          <ac:chgData name="DIONISI MARCO" userId="2764ac7b-7e7c-47c3-9927-e2f4d9cd153e" providerId="ADAL" clId="{A4D00234-78F7-4AB6-92F0-659310562E03}" dt="2025-09-16T07:41:05.423" v="20" actId="478"/>
          <ac:picMkLst>
            <pc:docMk/>
            <pc:sldMk cId="1676454078" sldId="260"/>
            <ac:picMk id="8" creationId="{5839FF33-25AC-CB9B-0B22-7A7611877E96}"/>
          </ac:picMkLst>
        </pc:picChg>
        <pc:picChg chg="add del mod">
          <ac:chgData name="DIONISI MARCO" userId="2764ac7b-7e7c-47c3-9927-e2f4d9cd153e" providerId="ADAL" clId="{A4D00234-78F7-4AB6-92F0-659310562E03}" dt="2025-09-16T07:40:01.530" v="3" actId="478"/>
          <ac:picMkLst>
            <pc:docMk/>
            <pc:sldMk cId="1676454078" sldId="260"/>
            <ac:picMk id="9" creationId="{808772A7-479C-4DE3-52D8-6B8BD5CB634D}"/>
          </ac:picMkLst>
        </pc:picChg>
      </pc:sldChg>
      <pc:sldChg chg="del">
        <pc:chgData name="DIONISI MARCO" userId="2764ac7b-7e7c-47c3-9927-e2f4d9cd153e" providerId="ADAL" clId="{A4D00234-78F7-4AB6-92F0-659310562E03}" dt="2025-09-16T07:39:53.154" v="2" actId="47"/>
        <pc:sldMkLst>
          <pc:docMk/>
          <pc:sldMk cId="2816593004" sldId="261"/>
        </pc:sldMkLst>
      </pc:sldChg>
      <pc:sldChg chg="del">
        <pc:chgData name="DIONISI MARCO" userId="2764ac7b-7e7c-47c3-9927-e2f4d9cd153e" providerId="ADAL" clId="{A4D00234-78F7-4AB6-92F0-659310562E03}" dt="2025-09-16T07:41:54.447" v="43" actId="47"/>
        <pc:sldMkLst>
          <pc:docMk/>
          <pc:sldMk cId="2319802874" sldId="262"/>
        </pc:sldMkLst>
      </pc:sldChg>
      <pc:sldChg chg="del">
        <pc:chgData name="DIONISI MARCO" userId="2764ac7b-7e7c-47c3-9927-e2f4d9cd153e" providerId="ADAL" clId="{A4D00234-78F7-4AB6-92F0-659310562E03}" dt="2025-09-16T07:41:52.880" v="42" actId="47"/>
        <pc:sldMkLst>
          <pc:docMk/>
          <pc:sldMk cId="4264396246" sldId="263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3056220101" sldId="264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175167760" sldId="266"/>
        </pc:sldMkLst>
      </pc:sldChg>
      <pc:sldChg chg="modSp mod">
        <pc:chgData name="DIONISI MARCO" userId="2764ac7b-7e7c-47c3-9927-e2f4d9cd153e" providerId="ADAL" clId="{A4D00234-78F7-4AB6-92F0-659310562E03}" dt="2025-09-16T07:45:16.548" v="81" actId="20577"/>
        <pc:sldMkLst>
          <pc:docMk/>
          <pc:sldMk cId="3860978682" sldId="267"/>
        </pc:sldMkLst>
        <pc:spChg chg="mod">
          <ac:chgData name="DIONISI MARCO" userId="2764ac7b-7e7c-47c3-9927-e2f4d9cd153e" providerId="ADAL" clId="{A4D00234-78F7-4AB6-92F0-659310562E03}" dt="2025-09-16T07:45:16.548" v="81" actId="20577"/>
          <ac:spMkLst>
            <pc:docMk/>
            <pc:sldMk cId="3860978682" sldId="267"/>
            <ac:spMk id="4" creationId="{4260A711-FC52-39DE-A840-5DCAAFBC5A34}"/>
          </ac:spMkLst>
        </pc:spChg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2868593011" sldId="287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159124260" sldId="288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1452467039" sldId="294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2710099037" sldId="295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2814352071" sldId="296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1074815585" sldId="297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1207641655" sldId="298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1299464347" sldId="299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3966044119" sldId="300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3551463435" sldId="301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3638656362" sldId="302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3333201921" sldId="309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536064461" sldId="310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917844191" sldId="317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1204116184" sldId="318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2004006212" sldId="319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1961805195" sldId="321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3393137833" sldId="323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3897515113" sldId="325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2967614727" sldId="326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1951961547" sldId="327"/>
        </pc:sldMkLst>
      </pc:sldChg>
      <pc:sldChg chg="del">
        <pc:chgData name="DIONISI MARCO" userId="2764ac7b-7e7c-47c3-9927-e2f4d9cd153e" providerId="ADAL" clId="{A4D00234-78F7-4AB6-92F0-659310562E03}" dt="2025-09-16T07:44:56.360" v="61" actId="47"/>
        <pc:sldMkLst>
          <pc:docMk/>
          <pc:sldMk cId="1912445970" sldId="328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3619929608" sldId="329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59964855" sldId="330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1320847622" sldId="331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1514478109" sldId="332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1917781231" sldId="333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566744072" sldId="334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131980256" sldId="336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3302481637" sldId="337"/>
        </pc:sldMkLst>
      </pc:sldChg>
      <pc:sldChg chg="del">
        <pc:chgData name="DIONISI MARCO" userId="2764ac7b-7e7c-47c3-9927-e2f4d9cd153e" providerId="ADAL" clId="{A4D00234-78F7-4AB6-92F0-659310562E03}" dt="2025-09-16T07:44:50.605" v="60" actId="47"/>
        <pc:sldMkLst>
          <pc:docMk/>
          <pc:sldMk cId="2278262170" sldId="340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484095087" sldId="341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1572426419" sldId="342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293863282" sldId="343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616181173" sldId="344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3727704865" sldId="345"/>
        </pc:sldMkLst>
      </pc:sldChg>
      <pc:sldChg chg="del">
        <pc:chgData name="DIONISI MARCO" userId="2764ac7b-7e7c-47c3-9927-e2f4d9cd153e" providerId="ADAL" clId="{A4D00234-78F7-4AB6-92F0-659310562E03}" dt="2025-09-16T07:45:06.490" v="62" actId="47"/>
        <pc:sldMkLst>
          <pc:docMk/>
          <pc:sldMk cId="1526771143" sldId="346"/>
        </pc:sldMkLst>
      </pc:sldChg>
      <pc:sldChg chg="addSp delSp modSp add mod">
        <pc:chgData name="DIONISI MARCO" userId="2764ac7b-7e7c-47c3-9927-e2f4d9cd153e" providerId="ADAL" clId="{A4D00234-78F7-4AB6-92F0-659310562E03}" dt="2025-09-16T07:49:56.264" v="187" actId="14100"/>
        <pc:sldMkLst>
          <pc:docMk/>
          <pc:sldMk cId="1660472771" sldId="2147375021"/>
        </pc:sldMkLst>
        <pc:spChg chg="mod">
          <ac:chgData name="DIONISI MARCO" userId="2764ac7b-7e7c-47c3-9927-e2f4d9cd153e" providerId="ADAL" clId="{A4D00234-78F7-4AB6-92F0-659310562E03}" dt="2025-09-16T07:43:31.010" v="52"/>
          <ac:spMkLst>
            <pc:docMk/>
            <pc:sldMk cId="1660472771" sldId="2147375021"/>
            <ac:spMk id="3" creationId="{F0A8B547-B455-F547-9702-61BB2E88FB52}"/>
          </ac:spMkLst>
        </pc:spChg>
        <pc:spChg chg="add del mod">
          <ac:chgData name="DIONISI MARCO" userId="2764ac7b-7e7c-47c3-9927-e2f4d9cd153e" providerId="ADAL" clId="{A4D00234-78F7-4AB6-92F0-659310562E03}" dt="2025-09-16T07:43:39.337" v="54" actId="478"/>
          <ac:spMkLst>
            <pc:docMk/>
            <pc:sldMk cId="1660472771" sldId="2147375021"/>
            <ac:spMk id="5" creationId="{B34ED055-FE42-2A04-99A8-891FB9E201EF}"/>
          </ac:spMkLst>
        </pc:spChg>
        <pc:spChg chg="del">
          <ac:chgData name="DIONISI MARCO" userId="2764ac7b-7e7c-47c3-9927-e2f4d9cd153e" providerId="ADAL" clId="{A4D00234-78F7-4AB6-92F0-659310562E03}" dt="2025-09-16T07:43:37.673" v="53" actId="478"/>
          <ac:spMkLst>
            <pc:docMk/>
            <pc:sldMk cId="1660472771" sldId="2147375021"/>
            <ac:spMk id="6" creationId="{BF0E1C60-84A7-2BE9-FC87-535BB6FAA892}"/>
          </ac:spMkLst>
        </pc:spChg>
        <pc:spChg chg="add mod">
          <ac:chgData name="DIONISI MARCO" userId="2764ac7b-7e7c-47c3-9927-e2f4d9cd153e" providerId="ADAL" clId="{A4D00234-78F7-4AB6-92F0-659310562E03}" dt="2025-09-16T07:49:50.847" v="186" actId="14100"/>
          <ac:spMkLst>
            <pc:docMk/>
            <pc:sldMk cId="1660472771" sldId="2147375021"/>
            <ac:spMk id="8" creationId="{FAFDF2D6-B3AC-F222-493A-D67F8A9F2211}"/>
          </ac:spMkLst>
        </pc:spChg>
        <pc:spChg chg="mod">
          <ac:chgData name="DIONISI MARCO" userId="2764ac7b-7e7c-47c3-9927-e2f4d9cd153e" providerId="ADAL" clId="{A4D00234-78F7-4AB6-92F0-659310562E03}" dt="2025-09-16T07:45:52.576" v="106" actId="20577"/>
          <ac:spMkLst>
            <pc:docMk/>
            <pc:sldMk cId="1660472771" sldId="2147375021"/>
            <ac:spMk id="10" creationId="{146B5B52-A91A-A693-8B4B-67F3690337C1}"/>
          </ac:spMkLst>
        </pc:spChg>
        <pc:spChg chg="mod">
          <ac:chgData name="DIONISI MARCO" userId="2764ac7b-7e7c-47c3-9927-e2f4d9cd153e" providerId="ADAL" clId="{A4D00234-78F7-4AB6-92F0-659310562E03}" dt="2025-09-16T07:46:02.904" v="166" actId="6549"/>
          <ac:spMkLst>
            <pc:docMk/>
            <pc:sldMk cId="1660472771" sldId="2147375021"/>
            <ac:spMk id="11" creationId="{3460D6A9-6818-D905-A7A2-198164298E39}"/>
          </ac:spMkLst>
        </pc:spChg>
        <pc:graphicFrameChg chg="add mod">
          <ac:chgData name="DIONISI MARCO" userId="2764ac7b-7e7c-47c3-9927-e2f4d9cd153e" providerId="ADAL" clId="{A4D00234-78F7-4AB6-92F0-659310562E03}" dt="2025-09-16T07:43:48.373" v="57"/>
          <ac:graphicFrameMkLst>
            <pc:docMk/>
            <pc:sldMk cId="1660472771" sldId="2147375021"/>
            <ac:graphicFrameMk id="7" creationId="{D4D1FCA2-5D70-BDBE-E9F9-A575F843E24D}"/>
          </ac:graphicFrameMkLst>
        </pc:graphicFrameChg>
        <pc:picChg chg="add mod">
          <ac:chgData name="DIONISI MARCO" userId="2764ac7b-7e7c-47c3-9927-e2f4d9cd153e" providerId="ADAL" clId="{A4D00234-78F7-4AB6-92F0-659310562E03}" dt="2025-09-16T07:49:56.264" v="187" actId="14100"/>
          <ac:picMkLst>
            <pc:docMk/>
            <pc:sldMk cId="1660472771" sldId="2147375021"/>
            <ac:picMk id="9" creationId="{FBE9F642-C46E-D310-2857-E3877664D271}"/>
          </ac:picMkLst>
        </pc:picChg>
        <pc:picChg chg="del">
          <ac:chgData name="DIONISI MARCO" userId="2764ac7b-7e7c-47c3-9927-e2f4d9cd153e" providerId="ADAL" clId="{A4D00234-78F7-4AB6-92F0-659310562E03}" dt="2025-09-16T07:43:40.878" v="56" actId="478"/>
          <ac:picMkLst>
            <pc:docMk/>
            <pc:sldMk cId="1660472771" sldId="2147375021"/>
            <ac:picMk id="18" creationId="{3761FB25-375C-FD86-1129-8E6BAD55EF4E}"/>
          </ac:picMkLst>
        </pc:picChg>
        <pc:picChg chg="del">
          <ac:chgData name="DIONISI MARCO" userId="2764ac7b-7e7c-47c3-9927-e2f4d9cd153e" providerId="ADAL" clId="{A4D00234-78F7-4AB6-92F0-659310562E03}" dt="2025-09-16T07:43:40.022" v="55" actId="478"/>
          <ac:picMkLst>
            <pc:docMk/>
            <pc:sldMk cId="1660472771" sldId="2147375021"/>
            <ac:picMk id="19" creationId="{B1BF95FF-17B1-F1DD-E1FE-6AE57BD621F6}"/>
          </ac:picMkLst>
        </pc:picChg>
      </pc:sldChg>
      <pc:sldChg chg="addSp delSp modSp add mod">
        <pc:chgData name="DIONISI MARCO" userId="2764ac7b-7e7c-47c3-9927-e2f4d9cd153e" providerId="ADAL" clId="{A4D00234-78F7-4AB6-92F0-659310562E03}" dt="2025-09-16T07:46:25.024" v="169" actId="478"/>
        <pc:sldMkLst>
          <pc:docMk/>
          <pc:sldMk cId="2191277444" sldId="2147375022"/>
        </pc:sldMkLst>
        <pc:spChg chg="mod">
          <ac:chgData name="DIONISI MARCO" userId="2764ac7b-7e7c-47c3-9927-e2f4d9cd153e" providerId="ADAL" clId="{A4D00234-78F7-4AB6-92F0-659310562E03}" dt="2025-09-16T07:43:14.196" v="51"/>
          <ac:spMkLst>
            <pc:docMk/>
            <pc:sldMk cId="2191277444" sldId="2147375022"/>
            <ac:spMk id="3" creationId="{F0A8B547-B455-F547-9702-61BB2E88FB52}"/>
          </ac:spMkLst>
        </pc:spChg>
        <pc:spChg chg="del">
          <ac:chgData name="DIONISI MARCO" userId="2764ac7b-7e7c-47c3-9927-e2f4d9cd153e" providerId="ADAL" clId="{A4D00234-78F7-4AB6-92F0-659310562E03}" dt="2025-09-16T07:42:19.973" v="45" actId="478"/>
          <ac:spMkLst>
            <pc:docMk/>
            <pc:sldMk cId="2191277444" sldId="2147375022"/>
            <ac:spMk id="6" creationId="{BF0E1C60-84A7-2BE9-FC87-535BB6FAA892}"/>
          </ac:spMkLst>
        </pc:spChg>
        <pc:spChg chg="del">
          <ac:chgData name="DIONISI MARCO" userId="2764ac7b-7e7c-47c3-9927-e2f4d9cd153e" providerId="ADAL" clId="{A4D00234-78F7-4AB6-92F0-659310562E03}" dt="2025-09-16T07:46:25.024" v="169" actId="478"/>
          <ac:spMkLst>
            <pc:docMk/>
            <pc:sldMk cId="2191277444" sldId="2147375022"/>
            <ac:spMk id="9" creationId="{3BB1C091-1E31-155F-D9E8-96DADEB57BA9}"/>
          </ac:spMkLst>
        </pc:spChg>
        <pc:spChg chg="mod">
          <ac:chgData name="DIONISI MARCO" userId="2764ac7b-7e7c-47c3-9927-e2f4d9cd153e" providerId="ADAL" clId="{A4D00234-78F7-4AB6-92F0-659310562E03}" dt="2025-09-16T07:45:42.704" v="94" actId="20577"/>
          <ac:spMkLst>
            <pc:docMk/>
            <pc:sldMk cId="2191277444" sldId="2147375022"/>
            <ac:spMk id="10" creationId="{146B5B52-A91A-A693-8B4B-67F3690337C1}"/>
          </ac:spMkLst>
        </pc:spChg>
        <pc:spChg chg="mod">
          <ac:chgData name="DIONISI MARCO" userId="2764ac7b-7e7c-47c3-9927-e2f4d9cd153e" providerId="ADAL" clId="{A4D00234-78F7-4AB6-92F0-659310562E03}" dt="2025-09-16T07:46:13.472" v="167" actId="20577"/>
          <ac:spMkLst>
            <pc:docMk/>
            <pc:sldMk cId="2191277444" sldId="2147375022"/>
            <ac:spMk id="11" creationId="{3460D6A9-6818-D905-A7A2-198164298E39}"/>
          </ac:spMkLst>
        </pc:spChg>
        <pc:spChg chg="del">
          <ac:chgData name="DIONISI MARCO" userId="2764ac7b-7e7c-47c3-9927-e2f4d9cd153e" providerId="ADAL" clId="{A4D00234-78F7-4AB6-92F0-659310562E03}" dt="2025-09-16T07:46:22.411" v="168" actId="478"/>
          <ac:spMkLst>
            <pc:docMk/>
            <pc:sldMk cId="2191277444" sldId="2147375022"/>
            <ac:spMk id="12" creationId="{2849994C-FE92-6FCF-A0B5-DA2A24CE91ED}"/>
          </ac:spMkLst>
        </pc:spChg>
        <pc:spChg chg="del">
          <ac:chgData name="DIONISI MARCO" userId="2764ac7b-7e7c-47c3-9927-e2f4d9cd153e" providerId="ADAL" clId="{A4D00234-78F7-4AB6-92F0-659310562E03}" dt="2025-09-16T07:42:17.143" v="44" actId="478"/>
          <ac:spMkLst>
            <pc:docMk/>
            <pc:sldMk cId="2191277444" sldId="2147375022"/>
            <ac:spMk id="13" creationId="{2510F821-6A8E-F83B-9FB4-41BAADAE7CE1}"/>
          </ac:spMkLst>
        </pc:spChg>
        <pc:spChg chg="del">
          <ac:chgData name="DIONISI MARCO" userId="2764ac7b-7e7c-47c3-9927-e2f4d9cd153e" providerId="ADAL" clId="{A4D00234-78F7-4AB6-92F0-659310562E03}" dt="2025-09-16T07:42:34.386" v="48" actId="478"/>
          <ac:spMkLst>
            <pc:docMk/>
            <pc:sldMk cId="2191277444" sldId="2147375022"/>
            <ac:spMk id="14" creationId="{3F65DBB5-14AE-A17A-8AAF-253E04E949D4}"/>
          </ac:spMkLst>
        </pc:spChg>
        <pc:spChg chg="del">
          <ac:chgData name="DIONISI MARCO" userId="2764ac7b-7e7c-47c3-9927-e2f4d9cd153e" providerId="ADAL" clId="{A4D00234-78F7-4AB6-92F0-659310562E03}" dt="2025-09-16T07:42:34.386" v="48" actId="478"/>
          <ac:spMkLst>
            <pc:docMk/>
            <pc:sldMk cId="2191277444" sldId="2147375022"/>
            <ac:spMk id="15" creationId="{55A43E75-F68F-335F-38B6-175408C18718}"/>
          </ac:spMkLst>
        </pc:spChg>
        <pc:spChg chg="del">
          <ac:chgData name="DIONISI MARCO" userId="2764ac7b-7e7c-47c3-9927-e2f4d9cd153e" providerId="ADAL" clId="{A4D00234-78F7-4AB6-92F0-659310562E03}" dt="2025-09-16T07:42:34.386" v="48" actId="478"/>
          <ac:spMkLst>
            <pc:docMk/>
            <pc:sldMk cId="2191277444" sldId="2147375022"/>
            <ac:spMk id="16" creationId="{70E5D3F0-F1D9-2DA6-7AD2-32334CC7C8F6}"/>
          </ac:spMkLst>
        </pc:spChg>
        <pc:spChg chg="add del mod">
          <ac:chgData name="DIONISI MARCO" userId="2764ac7b-7e7c-47c3-9927-e2f4d9cd153e" providerId="ADAL" clId="{A4D00234-78F7-4AB6-92F0-659310562E03}" dt="2025-09-16T07:42:22.367" v="46" actId="478"/>
          <ac:spMkLst>
            <pc:docMk/>
            <pc:sldMk cId="2191277444" sldId="2147375022"/>
            <ac:spMk id="19" creationId="{1F09D30C-AB35-36C2-280A-F9DFACB018D0}"/>
          </ac:spMkLst>
        </pc:spChg>
        <pc:spChg chg="add mod">
          <ac:chgData name="DIONISI MARCO" userId="2764ac7b-7e7c-47c3-9927-e2f4d9cd153e" providerId="ADAL" clId="{A4D00234-78F7-4AB6-92F0-659310562E03}" dt="2025-09-16T07:42:23.699" v="47"/>
          <ac:spMkLst>
            <pc:docMk/>
            <pc:sldMk cId="2191277444" sldId="2147375022"/>
            <ac:spMk id="22" creationId="{78B424F1-BEFB-2FF2-9C5C-3CFDBDFBB324}"/>
          </ac:spMkLst>
        </pc:spChg>
        <pc:graphicFrameChg chg="add mod">
          <ac:chgData name="DIONISI MARCO" userId="2764ac7b-7e7c-47c3-9927-e2f4d9cd153e" providerId="ADAL" clId="{A4D00234-78F7-4AB6-92F0-659310562E03}" dt="2025-09-16T07:42:23.699" v="47"/>
          <ac:graphicFrameMkLst>
            <pc:docMk/>
            <pc:sldMk cId="2191277444" sldId="2147375022"/>
            <ac:graphicFrameMk id="20" creationId="{6C1CFF14-77BB-1D0F-1BE6-2BD91276DDBC}"/>
          </ac:graphicFrameMkLst>
        </pc:graphicFrameChg>
        <pc:graphicFrameChg chg="add mod">
          <ac:chgData name="DIONISI MARCO" userId="2764ac7b-7e7c-47c3-9927-e2f4d9cd153e" providerId="ADAL" clId="{A4D00234-78F7-4AB6-92F0-659310562E03}" dt="2025-09-16T07:42:23.699" v="47"/>
          <ac:graphicFrameMkLst>
            <pc:docMk/>
            <pc:sldMk cId="2191277444" sldId="2147375022"/>
            <ac:graphicFrameMk id="21" creationId="{DEE5F800-D8DB-2BEB-AA0C-F3033ABA066D}"/>
          </ac:graphicFrameMkLst>
        </pc:graphicFrameChg>
        <pc:picChg chg="del">
          <ac:chgData name="DIONISI MARCO" userId="2764ac7b-7e7c-47c3-9927-e2f4d9cd153e" providerId="ADAL" clId="{A4D00234-78F7-4AB6-92F0-659310562E03}" dt="2025-09-16T07:42:17.143" v="44" actId="478"/>
          <ac:picMkLst>
            <pc:docMk/>
            <pc:sldMk cId="2191277444" sldId="2147375022"/>
            <ac:picMk id="4" creationId="{64A809B7-68B4-3C70-DD42-39F1F073684D}"/>
          </ac:picMkLst>
        </pc:picChg>
        <pc:picChg chg="del">
          <ac:chgData name="DIONISI MARCO" userId="2764ac7b-7e7c-47c3-9927-e2f4d9cd153e" providerId="ADAL" clId="{A4D00234-78F7-4AB6-92F0-659310562E03}" dt="2025-09-16T07:42:17.143" v="44" actId="478"/>
          <ac:picMkLst>
            <pc:docMk/>
            <pc:sldMk cId="2191277444" sldId="2147375022"/>
            <ac:picMk id="5" creationId="{81BA9769-983B-E376-8BFD-259FD555637C}"/>
          </ac:picMkLst>
        </pc:picChg>
        <pc:picChg chg="del">
          <ac:chgData name="DIONISI MARCO" userId="2764ac7b-7e7c-47c3-9927-e2f4d9cd153e" providerId="ADAL" clId="{A4D00234-78F7-4AB6-92F0-659310562E03}" dt="2025-09-16T07:42:17.143" v="44" actId="478"/>
          <ac:picMkLst>
            <pc:docMk/>
            <pc:sldMk cId="2191277444" sldId="2147375022"/>
            <ac:picMk id="7" creationId="{8F82285D-9D0C-4D2A-A8A0-CAAB90DC52CF}"/>
          </ac:picMkLst>
        </pc:picChg>
        <pc:picChg chg="del">
          <ac:chgData name="DIONISI MARCO" userId="2764ac7b-7e7c-47c3-9927-e2f4d9cd153e" providerId="ADAL" clId="{A4D00234-78F7-4AB6-92F0-659310562E03}" dt="2025-09-16T07:42:17.143" v="44" actId="478"/>
          <ac:picMkLst>
            <pc:docMk/>
            <pc:sldMk cId="2191277444" sldId="2147375022"/>
            <ac:picMk id="8" creationId="{89741C8D-CA7A-3F82-2407-E61AC5116480}"/>
          </ac:picMkLst>
        </pc:picChg>
        <pc:picChg chg="del">
          <ac:chgData name="DIONISI MARCO" userId="2764ac7b-7e7c-47c3-9927-e2f4d9cd153e" providerId="ADAL" clId="{A4D00234-78F7-4AB6-92F0-659310562E03}" dt="2025-09-16T07:42:17.143" v="44" actId="478"/>
          <ac:picMkLst>
            <pc:docMk/>
            <pc:sldMk cId="2191277444" sldId="2147375022"/>
            <ac:picMk id="17" creationId="{92FFFC3C-BD26-9816-FABC-96C8B69953EF}"/>
          </ac:picMkLst>
        </pc:picChg>
        <pc:picChg chg="add mod">
          <ac:chgData name="DIONISI MARCO" userId="2764ac7b-7e7c-47c3-9927-e2f4d9cd153e" providerId="ADAL" clId="{A4D00234-78F7-4AB6-92F0-659310562E03}" dt="2025-09-16T07:42:45.932" v="49"/>
          <ac:picMkLst>
            <pc:docMk/>
            <pc:sldMk cId="2191277444" sldId="2147375022"/>
            <ac:picMk id="23" creationId="{4B7F5A75-989F-1552-9BD6-EDC939B9B0EF}"/>
          </ac:picMkLst>
        </pc:picChg>
      </pc:sldChg>
      <pc:sldMasterChg chg="delSldLayout">
        <pc:chgData name="DIONISI MARCO" userId="2764ac7b-7e7c-47c3-9927-e2f4d9cd153e" providerId="ADAL" clId="{A4D00234-78F7-4AB6-92F0-659310562E03}" dt="2025-09-16T07:44:56.360" v="61" actId="47"/>
        <pc:sldMasterMkLst>
          <pc:docMk/>
          <pc:sldMasterMk cId="2137779750" sldId="2147483733"/>
        </pc:sldMasterMkLst>
        <pc:sldLayoutChg chg="del">
          <pc:chgData name="DIONISI MARCO" userId="2764ac7b-7e7c-47c3-9927-e2f4d9cd153e" providerId="ADAL" clId="{A4D00234-78F7-4AB6-92F0-659310562E03}" dt="2025-09-16T07:44:56.360" v="61" actId="47"/>
          <pc:sldLayoutMkLst>
            <pc:docMk/>
            <pc:sldMasterMk cId="2137779750" sldId="2147483733"/>
            <pc:sldLayoutMk cId="2191431003" sldId="2147484091"/>
          </pc:sldLayoutMkLst>
        </pc:sldLayoutChg>
        <pc:sldLayoutChg chg="del">
          <pc:chgData name="DIONISI MARCO" userId="2764ac7b-7e7c-47c3-9927-e2f4d9cd153e" providerId="ADAL" clId="{A4D00234-78F7-4AB6-92F0-659310562E03}" dt="2025-09-16T07:44:50.605" v="60" actId="47"/>
          <pc:sldLayoutMkLst>
            <pc:docMk/>
            <pc:sldMasterMk cId="2137779750" sldId="2147483733"/>
            <pc:sldLayoutMk cId="2721562810" sldId="21474840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FE731-46A2-46A5-9AD2-A416FE8CEE67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669B9-D8F4-4B71-AFE9-9876933799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094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BD0BD-8420-46F9-8257-B8F286606235}" type="datetimeFigureOut">
              <a:rPr lang="it-IT" smtClean="0"/>
              <a:t>18/09/2025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4B0E-3DDE-4A0E-88A9-3A41651A4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10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5">
            <a:extLst>
              <a:ext uri="{FF2B5EF4-FFF2-40B4-BE49-F238E27FC236}">
                <a16:creationId xmlns:a16="http://schemas.microsoft.com/office/drawing/2014/main" id="{81AFC227-A263-3713-E7FF-F6F258ABF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3E96D194-5205-F83D-5A85-E366C5DFC883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360C2225-F572-A256-65D5-084449B1797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3" name="Segnaposto testo 8">
            <a:extLst>
              <a:ext uri="{FF2B5EF4-FFF2-40B4-BE49-F238E27FC236}">
                <a16:creationId xmlns:a16="http://schemas.microsoft.com/office/drawing/2014/main" id="{A4F42666-C45C-05C1-24A6-DD93A13C2D0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9879533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.+Testo bull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3210A1B-42BC-EC5F-04C4-C9AF465E3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CE3F139-7DC1-57BC-CB5E-2747AB903E9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475603-91F0-6F3B-6382-9E2DF94ABD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DE0CB5C5-F571-B018-A267-57873F14C93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0BADBCDC-0249-C7D0-170F-D214743EBC9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1586134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+Sott.+Testo bullte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3210A1B-42BC-EC5F-04C4-C9AF465E3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CE3F139-7DC1-57BC-CB5E-2747AB903E9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42CEE6-00AE-EEC5-03C4-A2E2F59ECC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EE470300-8B42-5B55-5347-B36D4709A5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E381DC9F-2974-4F76-3FD4-755D6147A29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90999804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+Sup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3">
            <a:extLst>
              <a:ext uri="{FF2B5EF4-FFF2-40B4-BE49-F238E27FC236}">
                <a16:creationId xmlns:a16="http://schemas.microsoft.com/office/drawing/2014/main" id="{DE206D90-7811-7896-F99E-20F96594AF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rgbClr val="000200"/>
                </a:solidFill>
                <a:latin typeface="+mn-lt"/>
              </a:defRPr>
            </a:lvl1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3" name="Segnaposto testo 5">
            <a:extLst>
              <a:ext uri="{FF2B5EF4-FFF2-40B4-BE49-F238E27FC236}">
                <a16:creationId xmlns:a16="http://schemas.microsoft.com/office/drawing/2014/main" id="{4BF10D90-3B73-EB07-D825-C58A38E63A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93793"/>
            <a:ext cx="7859713" cy="935546"/>
          </a:xfrm>
          <a:prstGeom prst="rect">
            <a:avLst/>
          </a:prstGeom>
          <a:solidFill>
            <a:srgbClr val="000200">
              <a:alpha val="85000"/>
            </a:srgbClr>
          </a:solidFill>
        </p:spPr>
        <p:txBody>
          <a:bodyPr lIns="612000" tIns="0" rIns="0" bIns="0"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+mj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20/30pt</a:t>
            </a:r>
          </a:p>
        </p:txBody>
      </p:sp>
    </p:spTree>
    <p:extLst>
      <p:ext uri="{BB962C8B-B14F-4D97-AF65-F5344CB8AC3E}">
        <p14:creationId xmlns:p14="http://schemas.microsoft.com/office/powerpoint/2010/main" val="29077106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Immagine al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85CE5BB1-BC85-2291-B86B-85319A22F4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83443"/>
            <a:ext cx="12192000" cy="272385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3CBFE464-3BF3-ED59-5695-121AC8D15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3752850"/>
            <a:ext cx="3527425" cy="2089150"/>
          </a:xfrm>
          <a:prstGeom prst="rect">
            <a:avLst/>
          </a:prstGeom>
          <a:noFill/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502D74F9-F26C-525C-2601-2B440CD0E9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752850"/>
            <a:ext cx="3529013" cy="2089150"/>
          </a:xfrm>
          <a:prstGeom prst="rect">
            <a:avLst/>
          </a:prstGeom>
          <a:noFill/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C35181E3-2E53-F715-42C9-A714E6522B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7266" y="3758627"/>
            <a:ext cx="3527359" cy="2083373"/>
          </a:xfrm>
          <a:prstGeom prst="rect">
            <a:avLst/>
          </a:prstGeom>
          <a:noFill/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54B236CA-1B15-E66F-DDA1-6ED6EE39D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63567FF-5CFE-6BCD-BCE4-B8EDD4FC0F9B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04270C8D-2191-7183-AB1F-F8D2E5AA04B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3F0FA6D8-7049-1409-D70C-D4DA47CE3FD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2108075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Immagine bass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5">
            <a:extLst>
              <a:ext uri="{FF2B5EF4-FFF2-40B4-BE49-F238E27FC236}">
                <a16:creationId xmlns:a16="http://schemas.microsoft.com/office/drawing/2014/main" id="{27D525BA-CDD3-86A3-4ACC-39987C1106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536950"/>
            <a:ext cx="12192000" cy="256143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A5D65D-2CC1-2AF8-9ABD-7D80AB325B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1036" y="1449389"/>
            <a:ext cx="350992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23101581-4591-3DBC-214D-5C91AB9D15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42" y="1449389"/>
            <a:ext cx="3528000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876102BC-9D56-36D9-F0B3-08F7DA791E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5613" y="1449389"/>
            <a:ext cx="352735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8" name="Titolo 5">
            <a:extLst>
              <a:ext uri="{FF2B5EF4-FFF2-40B4-BE49-F238E27FC236}">
                <a16:creationId xmlns:a16="http://schemas.microsoft.com/office/drawing/2014/main" id="{66DA1483-8BA7-ED49-C684-7C4584B7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E9EDD0A-2480-B4CC-2014-F0E33A88CD91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035AAB54-8863-408A-7FFF-7B1E870B7A7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AF47B508-0E3A-3D72-A837-378EABDAD8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31540526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3 box immagine bass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5">
            <a:extLst>
              <a:ext uri="{FF2B5EF4-FFF2-40B4-BE49-F238E27FC236}">
                <a16:creationId xmlns:a16="http://schemas.microsoft.com/office/drawing/2014/main" id="{73AA6DDC-05F3-770C-34A9-6859EDFD91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3542755"/>
            <a:ext cx="4116387" cy="2299245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3" name="Segnaposto immagine 5">
            <a:extLst>
              <a:ext uri="{FF2B5EF4-FFF2-40B4-BE49-F238E27FC236}">
                <a16:creationId xmlns:a16="http://schemas.microsoft.com/office/drawing/2014/main" id="{738F0159-E30E-9598-C601-E7319C5671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32287" y="3542755"/>
            <a:ext cx="3528000" cy="2299245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10" name="Segnaposto immagine 5">
            <a:extLst>
              <a:ext uri="{FF2B5EF4-FFF2-40B4-BE49-F238E27FC236}">
                <a16:creationId xmlns:a16="http://schemas.microsoft.com/office/drawing/2014/main" id="{DB1A8743-536A-1F8B-7B9F-E81EC2DB530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75613" y="3542755"/>
            <a:ext cx="4116386" cy="2299245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BB765839-851B-608C-1E1A-725E686F0C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1036" y="1449389"/>
            <a:ext cx="350992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6E3C9C77-0544-78DA-4520-2C8D6E41EA7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7375" y="1449389"/>
            <a:ext cx="3528000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313D7DD9-908F-1F37-70F7-513EF00ACD0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75613" y="1449389"/>
            <a:ext cx="352735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4" name="Titolo 5">
            <a:extLst>
              <a:ext uri="{FF2B5EF4-FFF2-40B4-BE49-F238E27FC236}">
                <a16:creationId xmlns:a16="http://schemas.microsoft.com/office/drawing/2014/main" id="{034D8B24-2A45-E754-7DCE-6118871505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DFC48BA-88B5-4EA4-1CB5-8157FC7479DD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4CDA382C-034E-5756-B047-7A67B09CFA3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EEFE5B5-E647-8010-4F05-6083A63D5A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14146009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3 box immagine al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immagine 5">
            <a:extLst>
              <a:ext uri="{FF2B5EF4-FFF2-40B4-BE49-F238E27FC236}">
                <a16:creationId xmlns:a16="http://schemas.microsoft.com/office/drawing/2014/main" id="{043C3591-1D37-53D0-B3BD-BFEFD909C8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1449388"/>
            <a:ext cx="4116387" cy="2087561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2" name="Segnaposto immagine 5">
            <a:extLst>
              <a:ext uri="{FF2B5EF4-FFF2-40B4-BE49-F238E27FC236}">
                <a16:creationId xmlns:a16="http://schemas.microsoft.com/office/drawing/2014/main" id="{5599F2EA-00E4-BFA2-7D72-B7779FA7442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32288" y="1449389"/>
            <a:ext cx="3528000" cy="2087560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3" name="Segnaposto immagine 5">
            <a:extLst>
              <a:ext uri="{FF2B5EF4-FFF2-40B4-BE49-F238E27FC236}">
                <a16:creationId xmlns:a16="http://schemas.microsoft.com/office/drawing/2014/main" id="{098338AB-5336-DE4C-7C6D-E4F33A3D73A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75613" y="1449389"/>
            <a:ext cx="4116386" cy="2087560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15CC50A4-86CF-2E65-7AAC-2A5D0D62A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3763542"/>
            <a:ext cx="3528000" cy="2087560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FAB8E5CC-8996-DF26-8EDE-B8DC4BF2A8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2714" y="3763541"/>
            <a:ext cx="3528000" cy="2078459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0473C9F1-92C4-6633-A0A1-D94591377A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89932" y="3763540"/>
            <a:ext cx="3527359" cy="2087561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7B3700A1-E544-4CFA-D4DE-95F5C019E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DB4E08-15F4-532B-0142-6C63543C233A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36333E80-5A9C-7888-5BF9-2F115B89F9C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868995FD-F5E7-49D1-E408-F102B981B23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39504857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1/3sx + 3box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56FA041A-C4AB-2602-B78A-7C1F4310FB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8146" y="1441725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1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 </a:t>
            </a:r>
            <a:r>
              <a:rPr lang="it-IT" err="1"/>
              <a:t>bold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3" name="Segnaposto testo 16">
            <a:extLst>
              <a:ext uri="{FF2B5EF4-FFF2-40B4-BE49-F238E27FC236}">
                <a16:creationId xmlns:a16="http://schemas.microsoft.com/office/drawing/2014/main" id="{5F665B89-210C-5ED5-ECFA-0E63BACACB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146" y="1773182"/>
            <a:ext cx="7272000" cy="827143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4" name="Segnaposto testo 16">
            <a:extLst>
              <a:ext uri="{FF2B5EF4-FFF2-40B4-BE49-F238E27FC236}">
                <a16:creationId xmlns:a16="http://schemas.microsoft.com/office/drawing/2014/main" id="{364A501F-2260-D715-C310-F73FC61D14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48146" y="3043531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1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5" name="Segnaposto testo 16">
            <a:extLst>
              <a:ext uri="{FF2B5EF4-FFF2-40B4-BE49-F238E27FC236}">
                <a16:creationId xmlns:a16="http://schemas.microsoft.com/office/drawing/2014/main" id="{6139C95D-0127-4540-AAAD-71035D6A61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8146" y="3393576"/>
            <a:ext cx="7272000" cy="827999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2406069C-0505-2EC5-D411-8F339DE922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48146" y="4689475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1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CF4AF6CB-EC8B-ABA7-5571-42E46BB06B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48146" y="5039519"/>
            <a:ext cx="7272000" cy="802481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8" name="Segnaposto immagine 12">
            <a:extLst>
              <a:ext uri="{FF2B5EF4-FFF2-40B4-BE49-F238E27FC236}">
                <a16:creationId xmlns:a16="http://schemas.microsoft.com/office/drawing/2014/main" id="{1A79D22C-4CDF-DCC1-9B02-2370FD5CF77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0" y="1449388"/>
            <a:ext cx="4118969" cy="4392612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6E8B6963-193C-BE70-4F6F-FC1FF9C92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EB1C69-F91B-C417-DB46-1F19C88C6139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0D671E4B-8CD1-D3DB-19C9-24B937291A3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59CCB2ED-C8A1-8A23-D82A-44184457C7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5541537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1/3sx + 3box dx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56FA041A-C4AB-2602-B78A-7C1F4310FB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8146" y="1441725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0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3" name="Segnaposto testo 16">
            <a:extLst>
              <a:ext uri="{FF2B5EF4-FFF2-40B4-BE49-F238E27FC236}">
                <a16:creationId xmlns:a16="http://schemas.microsoft.com/office/drawing/2014/main" id="{5F665B89-210C-5ED5-ECFA-0E63BACACB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146" y="1773182"/>
            <a:ext cx="7272000" cy="827143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4" name="Segnaposto testo 16">
            <a:extLst>
              <a:ext uri="{FF2B5EF4-FFF2-40B4-BE49-F238E27FC236}">
                <a16:creationId xmlns:a16="http://schemas.microsoft.com/office/drawing/2014/main" id="{364A501F-2260-D715-C310-F73FC61D14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48146" y="3043531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0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5" name="Segnaposto testo 16">
            <a:extLst>
              <a:ext uri="{FF2B5EF4-FFF2-40B4-BE49-F238E27FC236}">
                <a16:creationId xmlns:a16="http://schemas.microsoft.com/office/drawing/2014/main" id="{6139C95D-0127-4540-AAAD-71035D6A61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8146" y="3393576"/>
            <a:ext cx="7272000" cy="827999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2406069C-0505-2EC5-D411-8F339DE922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48146" y="4689475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0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CF4AF6CB-EC8B-ABA7-5571-42E46BB06B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48146" y="5039519"/>
            <a:ext cx="7272000" cy="802481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8" name="Segnaposto immagine 12">
            <a:extLst>
              <a:ext uri="{FF2B5EF4-FFF2-40B4-BE49-F238E27FC236}">
                <a16:creationId xmlns:a16="http://schemas.microsoft.com/office/drawing/2014/main" id="{1A79D22C-4CDF-DCC1-9B02-2370FD5CF77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0" y="1449388"/>
            <a:ext cx="4118969" cy="4392612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6E8B6963-193C-BE70-4F6F-FC1FF9C92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EB1C69-F91B-C417-DB46-1F19C88C6139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8B5EA939-9635-5786-549C-F466CAE973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DC1A86BF-DD60-1A34-1A11-650A0198F55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3484466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+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4">
            <a:extLst>
              <a:ext uri="{FF2B5EF4-FFF2-40B4-BE49-F238E27FC236}">
                <a16:creationId xmlns:a16="http://schemas.microsoft.com/office/drawing/2014/main" id="{7EB19419-93BF-24C2-4E4D-5F74DC2842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60814"/>
            <a:ext cx="12192000" cy="5153906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A64D77CC-EEBF-3B53-D3BE-A025BCF47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3F3EC47-9771-1436-B24C-E7F37597120D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61BBB74C-2689-10E1-3460-F9BA8C6FDB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CB98385E-D4B6-A7FA-66F1-14C193F0CB6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04086597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5">
            <a:extLst>
              <a:ext uri="{FF2B5EF4-FFF2-40B4-BE49-F238E27FC236}">
                <a16:creationId xmlns:a16="http://schemas.microsoft.com/office/drawing/2014/main" id="{81AFC227-A263-3713-E7FF-F6F258ABF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EBB3ACC7-CA26-CC57-213D-5B9C70E81D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3" name="Segnaposto testo 8">
            <a:extLst>
              <a:ext uri="{FF2B5EF4-FFF2-40B4-BE49-F238E27FC236}">
                <a16:creationId xmlns:a16="http://schemas.microsoft.com/office/drawing/2014/main" id="{E048826C-3D04-3AF8-D7EB-58DCADEB33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1994288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3 box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D3C2D2-2208-435E-E7AF-DF96BD8CE7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87090" y="1737044"/>
            <a:ext cx="3528000" cy="3887469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Corpo Montserrat 10/16 pt.</a:t>
            </a:r>
          </a:p>
        </p:txBody>
      </p:sp>
      <p:sp>
        <p:nvSpPr>
          <p:cNvPr id="4" name="Segnaposto testo 9">
            <a:extLst>
              <a:ext uri="{FF2B5EF4-FFF2-40B4-BE49-F238E27FC236}">
                <a16:creationId xmlns:a16="http://schemas.microsoft.com/office/drawing/2014/main" id="{936E8B8C-C940-3DBF-E61E-267D44F2CCF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7088" y="1449388"/>
            <a:ext cx="3528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100" b="1">
                <a:solidFill>
                  <a:srgbClr val="000200"/>
                </a:solidFill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defRPr>
            </a:lvl1pPr>
          </a:lstStyle>
          <a:p>
            <a:pPr lvl="0"/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black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8BBB5A8-6993-4F7D-1917-7E0231B43F0C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4331348" y="1737044"/>
            <a:ext cx="3528000" cy="3887469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Corpo Montserrat 10/16 pt.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71A69D74-714D-F64C-B79B-4452CE6355F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31346" y="1449388"/>
            <a:ext cx="3528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100" b="1">
                <a:solidFill>
                  <a:srgbClr val="000200"/>
                </a:solidFill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defRPr>
            </a:lvl1pPr>
          </a:lstStyle>
          <a:p>
            <a:pPr lvl="0"/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black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E025FDE5-5B06-74A5-193D-E208BA863E87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8075615" y="1737044"/>
            <a:ext cx="3528000" cy="3887469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Corpo Montserrat 10/16 pt.</a:t>
            </a: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E84C70E4-C3E3-A35A-8C53-F8BC366986F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075613" y="1449388"/>
            <a:ext cx="3528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100" b="1">
                <a:solidFill>
                  <a:srgbClr val="000200"/>
                </a:solidFill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defRPr>
            </a:lvl1pPr>
          </a:lstStyle>
          <a:p>
            <a:pPr lvl="0"/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black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C70A6880-409B-F7EE-DCCD-723CEF400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Urbanist SemiBold" panose="020B0A04040200000203" pitchFamily="34" charset="0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5ECEFDF-8089-E334-256E-C820FC28D5DC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9E168235-B248-084B-1076-CA77CAB5D0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A93D5B2A-B65A-F986-CADA-A7F14C45F49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0063514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2/3sx + immagine 1/3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DFCF51C6-809F-4EFD-85AB-D57170AE77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087" y="1449388"/>
            <a:ext cx="7272625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5506CCDC-9E52-0B41-82D8-17D4FFD5B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944563"/>
            <a:ext cx="4108965" cy="4897437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B9B4B88-A5C4-A14A-C3D2-5C495E52DB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60784DE-1ED8-48BE-CD80-339E4B273158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F23F3B5F-DED2-CF29-480A-6E54F7AE44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2FAE8B6B-A1A0-1854-93AF-28AE8628DD5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71929408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2/3sx + immagine 1/3dx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DFCF51C6-809F-4EFD-85AB-D57170AE77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087" y="1449388"/>
            <a:ext cx="7272625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5506CCDC-9E52-0B41-82D8-17D4FFD5B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944563"/>
            <a:ext cx="4108965" cy="4897437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B9B4B88-A5C4-A14A-C3D2-5C495E52DB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60784DE-1ED8-48BE-CD80-339E4B273158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EF0F7620-6F41-B652-9A90-5B987AE2F6E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6B6DC506-19A5-F5F1-2A63-39D9460445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82437679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1/3sx + testo 2/3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8E07C64D-CD5F-206B-9EEE-099F9334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2287" y="1449388"/>
            <a:ext cx="7272337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B2253665-3DC5-D8E6-F9DB-38942E9712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944563"/>
            <a:ext cx="4116388" cy="4897438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63087170-D3C1-2DFA-416D-4250AB64E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C29DBCF-2E45-F4CD-41C4-842EC3A07917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39C84A7C-C462-DB67-C3F2-65AC6036BA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B4B9BF6-1D66-CBF8-AF15-DA25C770CAE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94881089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1/3sx + testo 2/3dx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8E07C64D-CD5F-206B-9EEE-099F9334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2287" y="1449388"/>
            <a:ext cx="7272337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B2253665-3DC5-D8E6-F9DB-38942E9712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944563"/>
            <a:ext cx="4116388" cy="4897438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63087170-D3C1-2DFA-416D-4250AB64E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C29DBCF-2E45-F4CD-41C4-842EC3A07917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76CB7594-8D65-58CF-C4E2-1F15C04C9DE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7E711A3-5473-8939-BE65-92074F2B6D2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6915807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o 1/32sx + immagine 2/3s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04764B89-ECC0-617F-8490-BD5A60159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449388"/>
            <a:ext cx="3529300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C8D1A2B5-6315-B7A6-DCA1-BA336B648C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3014" y="0"/>
            <a:ext cx="7859712" cy="6858000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34592889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2/3sx + testo 1/3d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BE7B2F28-353A-021B-EC69-82528218A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1449388"/>
            <a:ext cx="3529300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3" name="Segnaposto immagine 4">
            <a:extLst>
              <a:ext uri="{FF2B5EF4-FFF2-40B4-BE49-F238E27FC236}">
                <a16:creationId xmlns:a16="http://schemas.microsoft.com/office/drawing/2014/main" id="{535FC310-7DB5-AD2C-1BFE-D323A67688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859712" cy="6858000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9910533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pagina inter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99432472-0FB9-DD68-C849-513135ED31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1609567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 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5">
            <a:extLst>
              <a:ext uri="{FF2B5EF4-FFF2-40B4-BE49-F238E27FC236}">
                <a16:creationId xmlns:a16="http://schemas.microsoft.com/office/drawing/2014/main" id="{ED405DBB-920D-8D80-72F7-2EBCD14CF6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5995686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4800" b="1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/>
              <a:t>Hero text</a:t>
            </a:r>
          </a:p>
          <a:p>
            <a:pPr lvl="0"/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40/60pt</a:t>
            </a:r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3A7C1505-4AEC-DCED-E854-4C353595B9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B09FDCB0-961A-66ED-BCA3-3A286D72079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40389019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 text 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5">
            <a:extLst>
              <a:ext uri="{FF2B5EF4-FFF2-40B4-BE49-F238E27FC236}">
                <a16:creationId xmlns:a16="http://schemas.microsoft.com/office/drawing/2014/main" id="{15517AA3-4987-56BD-89E2-3DFD10AF5F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5995686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4800" b="1">
                <a:solidFill>
                  <a:schemeClr val="tx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/>
              <a:t>Hero text</a:t>
            </a:r>
          </a:p>
          <a:p>
            <a:pPr lvl="0"/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40/60pt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B827240F-5B35-3650-F960-6512909328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A2514D2C-CD9F-9E7A-1F8B-C11757E18C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8149277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Tes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5">
            <a:extLst>
              <a:ext uri="{FF2B5EF4-FFF2-40B4-BE49-F238E27FC236}">
                <a16:creationId xmlns:a16="http://schemas.microsoft.com/office/drawing/2014/main" id="{1250F3D1-D334-C04F-87D6-8DCB42E1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A3BBDB3C-DA21-D245-8BAF-D15CBA3B598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40C23658-49A3-59C6-6E31-D6CFA245F8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10000"/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EE162177-22E2-18AC-5D7F-E1416A6E8E3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8E696371-92CD-AE89-E72E-08FE0C20AE4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85240605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ro text D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D54BD7CF-D5F5-1B9F-8F27-D9D68F9E99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87762" cy="6102095"/>
          </a:xfrm>
          <a:prstGeom prst="rect">
            <a:avLst/>
          </a:prstGeom>
          <a:noFill/>
          <a:ln w="12700">
            <a:noFill/>
          </a:ln>
        </p:spPr>
        <p:txBody>
          <a:bodyPr lIns="540000" tIns="0" rIns="0" bIns="0" numCol="1" spcCol="180000" anchor="ctr"/>
          <a:lstStyle>
            <a:lvl1pPr marL="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Hero text</a:t>
            </a:r>
          </a:p>
          <a:p>
            <a:pPr lvl="0"/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32/44pt</a:t>
            </a:r>
          </a:p>
        </p:txBody>
      </p:sp>
      <p:sp>
        <p:nvSpPr>
          <p:cNvPr id="7" name="Segnaposto immagine 4">
            <a:extLst>
              <a:ext uri="{FF2B5EF4-FFF2-40B4-BE49-F238E27FC236}">
                <a16:creationId xmlns:a16="http://schemas.microsoft.com/office/drawing/2014/main" id="{8DC5A4A2-8949-8910-7435-83CDB42F37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87762" cy="6102095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69911F27-4D02-DF25-6476-07B6F51252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3" name="Segnaposto testo 8">
            <a:extLst>
              <a:ext uri="{FF2B5EF4-FFF2-40B4-BE49-F238E27FC236}">
                <a16:creationId xmlns:a16="http://schemas.microsoft.com/office/drawing/2014/main" id="{1DE110AA-F351-35AA-C5AC-4ECFE2155A6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7575115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ro text 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CBBBC1E3-0182-B43E-48AE-BEAAE498A9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87762" cy="610209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lIns="540000" tIns="0" rIns="0" bIns="0" numCol="1" spcCol="180000" anchor="ctr"/>
          <a:lstStyle>
            <a:lvl1pPr marL="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/>
              <a:t>Hero text</a:t>
            </a:r>
          </a:p>
          <a:p>
            <a:pPr lvl="0"/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32/44pt</a:t>
            </a:r>
          </a:p>
        </p:txBody>
      </p:sp>
      <p:sp>
        <p:nvSpPr>
          <p:cNvPr id="3" name="Segnaposto immagine 4">
            <a:extLst>
              <a:ext uri="{FF2B5EF4-FFF2-40B4-BE49-F238E27FC236}">
                <a16:creationId xmlns:a16="http://schemas.microsoft.com/office/drawing/2014/main" id="{38A9EECC-4608-C984-0571-088719BEEE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87762" cy="6102095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3B04E904-9C89-5F15-77A3-EEEE259584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4CE89856-ECB4-FC71-E2A5-D1EC147D00E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79903664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43CA713-CA96-C1F8-AA45-ED4B9F5181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481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3CA713-CA96-C1F8-AA45-ED4B9F518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olo 8">
            <a:extLst>
              <a:ext uri="{FF2B5EF4-FFF2-40B4-BE49-F238E27FC236}">
                <a16:creationId xmlns:a16="http://schemas.microsoft.com/office/drawing/2014/main" id="{F81B194E-D954-8570-63AF-E2832850B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591084"/>
            <a:ext cx="11017250" cy="426720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2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</a:t>
            </a:r>
            <a:r>
              <a:rPr lang="it-IT" sz="2400"/>
              <a:t>20/32 </a:t>
            </a:r>
            <a:r>
              <a:rPr lang="it-IT" sz="2400" err="1"/>
              <a:t>pt</a:t>
            </a:r>
            <a:endParaRPr lang="it-IT"/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BFAA9986-7956-B791-17BC-19900AF0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3205480"/>
            <a:ext cx="11017250" cy="3048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16/18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6BFC0B37-9DA9-1093-91FC-5179FF0F16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6955" y="6453155"/>
            <a:ext cx="1637670" cy="32246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/>
              <a:t>00 mese 0000</a:t>
            </a:r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AE657E4-E1FB-AEF1-BCC4-FD6D70F039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37" y="772345"/>
            <a:ext cx="3770327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6715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zione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43CA713-CA96-C1F8-AA45-ED4B9F5181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481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3CA713-CA96-C1F8-AA45-ED4B9F518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olo 8">
            <a:extLst>
              <a:ext uri="{FF2B5EF4-FFF2-40B4-BE49-F238E27FC236}">
                <a16:creationId xmlns:a16="http://schemas.microsoft.com/office/drawing/2014/main" id="{7FDFE46E-1A1F-2146-78CF-BAC06D876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509804"/>
            <a:ext cx="11017250" cy="426720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2400" b="0">
                <a:solidFill>
                  <a:schemeClr val="bg1">
                    <a:lumMod val="95000"/>
                  </a:schemeClr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Copertina sezione 1 –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24pt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4990236D-F898-A61D-ADA5-AF884FA5D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3024000"/>
            <a:ext cx="11017250" cy="3048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18pt</a:t>
            </a:r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61012923-1318-0512-7E1C-7A37EC85A1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37" y="772345"/>
            <a:ext cx="3770327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315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a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115193D-A797-B684-E20D-A0CE21255E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8092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15193D-A797-B684-E20D-A0CE21255E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72DE5BD9-C2E1-27A6-51B1-D69397CBF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816225"/>
            <a:ext cx="11017250" cy="72072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lvl1pPr algn="ctr">
              <a:lnSpc>
                <a:spcPct val="80000"/>
              </a:lnSpc>
              <a:defRPr lang="it-IT" sz="4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/>
              <a:t>Pausa</a:t>
            </a:r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0F2931A-66E6-D94B-8A4D-DE71D0AE72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37" y="772345"/>
            <a:ext cx="3770327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3413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zie - Fine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115193D-A797-B684-E20D-A0CE21255E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8092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15193D-A797-B684-E20D-A0CE21255E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5ECCDFFC-41D9-74D2-9C21-A9728E34A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816225"/>
            <a:ext cx="11017250" cy="72072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80000"/>
              </a:lnSpc>
              <a:defRPr lang="it-IT" sz="4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/>
              <a:t>Grazie - Fine</a:t>
            </a:r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3F58EABE-6D5F-5654-2D7C-04B1721D05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37" y="772345"/>
            <a:ext cx="3770327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44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editi e Fonti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82A77A-8F82-065C-B8B7-7CDA4C1BA1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1291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82A77A-8F82-065C-B8B7-7CDA4C1BA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FCE51680-43E8-948C-C7C1-3D1D4B3B9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816225"/>
            <a:ext cx="11017250" cy="72072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80000"/>
              </a:lnSpc>
              <a:defRPr lang="it-IT" sz="4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it-IT"/>
              <a:t>Crediti e Fonti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73752DC1-F98C-E677-D44A-C74DB24E8D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3752849"/>
            <a:ext cx="11017250" cy="2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z="1200"/>
              <a:t>Titolo del Libro – </a:t>
            </a:r>
            <a:r>
              <a:rPr lang="it-IT" sz="1200" i="1"/>
              <a:t>Autore</a:t>
            </a:r>
          </a:p>
          <a:p>
            <a:r>
              <a:rPr lang="it-IT" sz="1200"/>
              <a:t>URL della fonte</a:t>
            </a:r>
          </a:p>
        </p:txBody>
      </p:sp>
      <p:pic>
        <p:nvPicPr>
          <p:cNvPr id="3" name="Immagine 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4D90B7CF-B49F-B80E-A122-6A4F2F3E39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73" y="741865"/>
            <a:ext cx="3768654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7534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zie - Fine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115193D-A797-B684-E20D-A0CE21255E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8092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15193D-A797-B684-E20D-A0CE21255E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5ECCDFFC-41D9-74D2-9C21-A9728E34A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816225"/>
            <a:ext cx="11017250" cy="72072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80000"/>
              </a:lnSpc>
              <a:defRPr lang="it-IT" sz="4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it-IT"/>
              <a:t>Grazie - Fine</a:t>
            </a:r>
          </a:p>
        </p:txBody>
      </p:sp>
      <p:pic>
        <p:nvPicPr>
          <p:cNvPr id="3" name="Immagine 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48F47CAF-5FD8-1827-F051-A9303A1037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73" y="741865"/>
            <a:ext cx="3768654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94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ertina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43CA713-CA96-C1F8-AA45-ED4B9F5181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481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3CA713-CA96-C1F8-AA45-ED4B9F518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8">
            <a:extLst>
              <a:ext uri="{FF2B5EF4-FFF2-40B4-BE49-F238E27FC236}">
                <a16:creationId xmlns:a16="http://schemas.microsoft.com/office/drawing/2014/main" id="{380F1E52-0DE4-DF73-10EA-921FA762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33088"/>
            <a:ext cx="9145588" cy="659362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52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20/32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7" name="Segnaposto testo 12">
            <a:extLst>
              <a:ext uri="{FF2B5EF4-FFF2-40B4-BE49-F238E27FC236}">
                <a16:creationId xmlns:a16="http://schemas.microsoft.com/office/drawing/2014/main" id="{EF9920CD-940A-A92B-0AC7-BAFF51A77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3276600"/>
            <a:ext cx="9145588" cy="304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16/18 </a:t>
            </a:r>
            <a:r>
              <a:rPr lang="it-IT" err="1"/>
              <a:t>pt</a:t>
            </a:r>
            <a:endParaRPr lang="it-IT"/>
          </a:p>
        </p:txBody>
      </p:sp>
      <p:pic>
        <p:nvPicPr>
          <p:cNvPr id="3" name="Immagine 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B3E41A4F-05B3-98AB-8070-85B502F4B5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741865"/>
            <a:ext cx="3768654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907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ce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82A77A-8F82-065C-B8B7-7CDA4C1BA1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1291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82A77A-8F82-065C-B8B7-7CDA4C1BA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F577E9D9-D5D0-3B2E-A26E-F451016218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3950" y="2359330"/>
            <a:ext cx="4944257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aseline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err="1"/>
              <a:t>Urbanist</a:t>
            </a:r>
            <a:r>
              <a:rPr lang="it-IT"/>
              <a:t> 13pt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76AE63-64BF-494A-C473-2133F8A03B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172625" y="2359331"/>
            <a:ext cx="432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N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C585A7-A24B-480C-C95C-06188B172ED5}"/>
              </a:ext>
            </a:extLst>
          </p:cNvPr>
          <p:cNvSpPr txBox="1"/>
          <p:nvPr userDrawn="1"/>
        </p:nvSpPr>
        <p:spPr>
          <a:xfrm>
            <a:off x="9012238" y="1659492"/>
            <a:ext cx="2592387" cy="2928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it-IT"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E9A313E-6E42-1603-8E8A-1EC6993E83A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116388" y="2359333"/>
            <a:ext cx="2088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="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13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816C16B-43A7-26CE-6730-823D390EBC0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03950" y="2672583"/>
            <a:ext cx="4944257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aseline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err="1"/>
              <a:t>Urbanist</a:t>
            </a:r>
            <a:r>
              <a:rPr lang="it-IT"/>
              <a:t> 13pt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0AF8720-9803-78A2-639B-DCE821C0305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172625" y="2681172"/>
            <a:ext cx="432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N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390FA28-3B51-E340-9784-D236B6E3A77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16388" y="2681174"/>
            <a:ext cx="2088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="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13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5A0E3AA-4D00-0DCC-5400-64FB15B5099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3950" y="3003012"/>
            <a:ext cx="4944257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aseline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err="1"/>
              <a:t>Urbanist</a:t>
            </a:r>
            <a:r>
              <a:rPr lang="it-IT"/>
              <a:t> 13pt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5BB86367-900C-B206-9A58-B196DA2DA27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1172625" y="3003013"/>
            <a:ext cx="432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N 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DBCCA701-72EF-00AF-019D-B806CE6C705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16388" y="3003015"/>
            <a:ext cx="2088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="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13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741420A7-4186-E34A-E92C-AED9D96656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03950" y="3324853"/>
            <a:ext cx="4944257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aseline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err="1"/>
              <a:t>Urbanist</a:t>
            </a:r>
            <a:r>
              <a:rPr lang="it-IT"/>
              <a:t> 13pt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3658761-88CA-1AC1-1247-23668AAFD36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72625" y="3324854"/>
            <a:ext cx="432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N 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794E12FE-BF6B-DAC7-06F4-7C242843A0D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16388" y="3324856"/>
            <a:ext cx="2088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="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13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7D6C5805-0154-E102-9115-496EBBBCC5C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03950" y="3646694"/>
            <a:ext cx="4944257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aseline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err="1"/>
              <a:t>Urbanist</a:t>
            </a:r>
            <a:r>
              <a:rPr lang="it-IT"/>
              <a:t> 13pt</a:t>
            </a: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82B93D6B-589E-195E-D00B-5F66CE2B152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1172625" y="3646694"/>
            <a:ext cx="432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N 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A3434869-E484-1834-5281-7E1C2F1AE58C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116388" y="3646696"/>
            <a:ext cx="2088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="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13 </a:t>
            </a:r>
            <a:r>
              <a:rPr lang="it-IT" err="1"/>
              <a:t>pt</a:t>
            </a:r>
            <a:endParaRPr lang="it-IT"/>
          </a:p>
        </p:txBody>
      </p:sp>
      <p:pic>
        <p:nvPicPr>
          <p:cNvPr id="6" name="Immagine 5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F9DBD7AA-4ED2-CB3F-DE14-4AA35C9E7DE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6" y="2359330"/>
            <a:ext cx="2825875" cy="7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3753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Testo bull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5">
            <a:extLst>
              <a:ext uri="{FF2B5EF4-FFF2-40B4-BE49-F238E27FC236}">
                <a16:creationId xmlns:a16="http://schemas.microsoft.com/office/drawing/2014/main" id="{4F9BF83E-FB31-1F97-DABA-F4E16C16D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A9A345B-0D92-BA2F-324D-7D98C899D35D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BAA71D41-F037-E171-4256-5C72F266D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E85EF876-EFF7-BA23-85CB-E32BC9F245F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2FC8BF66-0D6F-B3B8-4610-8B36545454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70659090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o+box colore A">
    <p:bg>
      <p:bgPr>
        <a:solidFill>
          <a:srgbClr val="00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75C11030-4A5E-6007-E1BA-73BA473876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449389"/>
            <a:ext cx="7272338" cy="41751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2"/>
              </a:buClr>
              <a:buSzPct val="140000"/>
              <a:buFontTx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25B78F3-D6F0-1D15-9514-6404E4A7CE24}"/>
              </a:ext>
            </a:extLst>
          </p:cNvPr>
          <p:cNvSpPr/>
          <p:nvPr userDrawn="1"/>
        </p:nvSpPr>
        <p:spPr>
          <a:xfrm>
            <a:off x="8075612" y="0"/>
            <a:ext cx="41163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BBE35B8-90A6-2156-6A38-AFF0BE9C3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7488237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42F1EC1-711B-582A-D59A-8D57C0C3A333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7488237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380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o+box colore B">
    <p:bg>
      <p:bgPr>
        <a:solidFill>
          <a:srgbClr val="00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AC14BF3E-9271-768D-588D-F90525373095}"/>
              </a:ext>
            </a:extLst>
          </p:cNvPr>
          <p:cNvSpPr/>
          <p:nvPr userDrawn="1"/>
        </p:nvSpPr>
        <p:spPr>
          <a:xfrm>
            <a:off x="6096000" y="-11575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51DE029D-2174-2D7B-6D93-557320BC0D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449389"/>
            <a:ext cx="5203825" cy="41751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2"/>
              </a:buClr>
              <a:buSzPct val="140000"/>
              <a:buFontTx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1E232F27-C15F-2B60-0DF4-87B4D306C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5358315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F7DA908-7B92-BD88-F2CB-1B341A9E1524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5358315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4141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o+box colore C">
    <p:bg>
      <p:bgPr>
        <a:solidFill>
          <a:srgbClr val="00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24ABE88-204F-1A84-3B46-836AF78FEB7B}"/>
              </a:ext>
            </a:extLst>
          </p:cNvPr>
          <p:cNvSpPr/>
          <p:nvPr userDrawn="1"/>
        </p:nvSpPr>
        <p:spPr>
          <a:xfrm>
            <a:off x="1589" y="0"/>
            <a:ext cx="41163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AE512091-9D0D-5479-9B59-E7EC3F8EA5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857" y="1449389"/>
            <a:ext cx="7272338" cy="41751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2"/>
              </a:buClr>
              <a:buSzPct val="140000"/>
              <a:buFontTx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7" name="Titolo 5">
            <a:extLst>
              <a:ext uri="{FF2B5EF4-FFF2-40B4-BE49-F238E27FC236}">
                <a16:creationId xmlns:a16="http://schemas.microsoft.com/office/drawing/2014/main" id="{6F597415-5236-C664-8DBE-4426B2F35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857" y="237787"/>
            <a:ext cx="7488237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629C681-ED16-14F5-66AA-5850ABF5B6DC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4437857" y="607550"/>
            <a:ext cx="7488237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641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o+box colore D">
    <p:bg>
      <p:bgPr>
        <a:solidFill>
          <a:srgbClr val="00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C17DD072-8E41-DB6A-E094-BC142180412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2D3B22E1-07BB-2863-532B-0135C6F277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599" y="1449389"/>
            <a:ext cx="5385595" cy="41751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2"/>
              </a:buClr>
              <a:buSzPct val="140000"/>
              <a:buFontTx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B7B979BF-90C1-341D-05B2-4F5C88116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0613" y="237787"/>
            <a:ext cx="5545481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7D3D46F-40CA-200D-3BC3-FF1CAAF12687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380613" y="607550"/>
            <a:ext cx="5545481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56194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uota">
    <p:bg>
      <p:bgPr>
        <a:solidFill>
          <a:srgbClr val="00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06666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fiche bianc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74B7B43-BE61-4FB1-63E1-A44883894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210BDBE-CAB4-5520-A9C5-84DC3EF2E8A9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49D263F7-A9C6-B2E4-403E-FB52FB57AC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3" name="Segnaposto testo 8">
            <a:extLst>
              <a:ext uri="{FF2B5EF4-FFF2-40B4-BE49-F238E27FC236}">
                <a16:creationId xmlns:a16="http://schemas.microsoft.com/office/drawing/2014/main" id="{F5B7A436-4EA6-E0C3-C7CA-E35F564172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0005849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+Testo bullte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5">
            <a:extLst>
              <a:ext uri="{FF2B5EF4-FFF2-40B4-BE49-F238E27FC236}">
                <a16:creationId xmlns:a16="http://schemas.microsoft.com/office/drawing/2014/main" id="{4F9BF83E-FB31-1F97-DABA-F4E16C16D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A9A345B-0D92-BA2F-324D-7D98C899D35D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D223B531-5501-F889-DA26-D3D8CF70EC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E62EA038-56AB-5EB4-EA19-E0DA7669E08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40631A38-81B6-D0A7-1C40-5233990DAC1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39356463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>
            <a:extLst>
              <a:ext uri="{FF2B5EF4-FFF2-40B4-BE49-F238E27FC236}">
                <a16:creationId xmlns:a16="http://schemas.microsoft.com/office/drawing/2014/main" id="{301413E7-77B0-A7F5-0DA9-4C5A84FF0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1C320A7-8D9B-9324-F94E-CE80101C015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9CAA40BA-1432-0165-754E-24E77780351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1E7506A6-D61F-CDE7-23E1-7AFE10EA87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1001128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+Sott. 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>
            <a:extLst>
              <a:ext uri="{FF2B5EF4-FFF2-40B4-BE49-F238E27FC236}">
                <a16:creationId xmlns:a16="http://schemas.microsoft.com/office/drawing/2014/main" id="{301413E7-77B0-A7F5-0DA9-4C5A84FF0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1C320A7-8D9B-9324-F94E-CE80101C015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BCF91B32-33E5-DA02-5080-A382A442AF1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A1B7CDA3-D211-06DF-8CCC-C438BA6F60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4612858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.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>
            <a:extLst>
              <a:ext uri="{FF2B5EF4-FFF2-40B4-BE49-F238E27FC236}">
                <a16:creationId xmlns:a16="http://schemas.microsoft.com/office/drawing/2014/main" id="{7D8F391F-9120-3F11-A7A4-C746436C8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7208914-DBD7-1917-DE34-C1AB963AD0D1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0A7C11D9-B095-29C4-FCF0-44BB7EDD57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10000"/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E5A95486-AE12-F06E-2652-708B90B71D6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B66A935D-1292-267B-255A-7BA7C53EB1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8483241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+Sott.+Tes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>
            <a:extLst>
              <a:ext uri="{FF2B5EF4-FFF2-40B4-BE49-F238E27FC236}">
                <a16:creationId xmlns:a16="http://schemas.microsoft.com/office/drawing/2014/main" id="{7D8F391F-9120-3F11-A7A4-C746436C8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/>
              <a:t>Titolo </a:t>
            </a:r>
            <a:r>
              <a:rPr lang="it-IT" err="1"/>
              <a:t>Urbanist</a:t>
            </a:r>
            <a:r>
              <a:rPr lang="it-IT"/>
              <a:t> semi </a:t>
            </a:r>
            <a:r>
              <a:rPr lang="it-IT" err="1"/>
              <a:t>bold</a:t>
            </a:r>
            <a:r>
              <a:rPr lang="it-IT"/>
              <a:t> 24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7208914-DBD7-1917-DE34-C1AB963AD0D1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</a:t>
            </a:r>
            <a:r>
              <a:rPr lang="it-IT" err="1"/>
              <a:t>Urbanist</a:t>
            </a:r>
            <a:r>
              <a:rPr lang="it-IT"/>
              <a:t> 12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46490BCE-D7DC-D2EE-E221-8F1099E70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10000"/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/>
              <a:t>Corpo </a:t>
            </a:r>
            <a:r>
              <a:rPr lang="it-IT" err="1"/>
              <a:t>Urbanist</a:t>
            </a:r>
            <a:r>
              <a:rPr lang="it-IT"/>
              <a:t> 10/16 </a:t>
            </a:r>
            <a:r>
              <a:rPr lang="it-IT" err="1"/>
              <a:t>pt</a:t>
            </a:r>
            <a:r>
              <a:rPr lang="it-IT"/>
              <a:t>.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ED6A2B7D-88EA-BA0B-B2D5-D827C970C1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Formato data GG/MESE/AA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4EF8DB8C-FA77-BA17-70E3-012D5613EF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91653531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50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EFF3839-A8C6-FD70-7EDE-D9ED638148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611423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606" imgH="608" progId="TCLayout.ActiveDocument.1">
                  <p:embed/>
                </p:oleObj>
              </mc:Choice>
              <mc:Fallback>
                <p:oleObj name="think-cell Slide" r:id="rId49" imgW="606" imgH="6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FF3839-A8C6-FD70-7EDE-D9ED63814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Number">
            <a:extLst>
              <a:ext uri="{FF2B5EF4-FFF2-40B4-BE49-F238E27FC236}">
                <a16:creationId xmlns:a16="http://schemas.microsoft.com/office/drawing/2014/main" id="{042F0E83-F6DE-28A1-1F94-233AECA7EB85}"/>
              </a:ext>
            </a:extLst>
          </p:cNvPr>
          <p:cNvSpPr/>
          <p:nvPr userDrawn="1"/>
        </p:nvSpPr>
        <p:spPr bwMode="gray">
          <a:xfrm>
            <a:off x="11604625" y="6518425"/>
            <a:ext cx="216000" cy="153888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indent="0" algn="l" defTabSz="711200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en-US" sz="1000" b="1" i="0" baseline="0" smtClean="0">
                <a:solidFill>
                  <a:schemeClr val="bg1"/>
                </a:solidFill>
                <a:latin typeface="+mj-lt"/>
              </a:rPr>
              <a:pPr marL="0" indent="0" algn="l" defTabSz="711200" rtl="0" eaLnBrk="1" latinLnBrk="0" hangingPunct="1">
                <a:spcBef>
                  <a:spcPts val="1200"/>
                </a:spcBef>
                <a:buNone/>
              </a:pPr>
              <a:t>‹N›</a:t>
            </a:fld>
            <a:endParaRPr lang="en-US" sz="1000" b="1" i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Immagine 4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37F253FA-846C-9E12-6B32-C4780F3125C6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0" y="6277117"/>
            <a:ext cx="1684590" cy="3436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229C3B-DEA6-BFD1-46E9-BDE97AA65FC6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804" y="6129381"/>
            <a:ext cx="985197" cy="6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4095" r:id="rId2"/>
    <p:sldLayoutId id="2147483821" r:id="rId3"/>
    <p:sldLayoutId id="2147483739" r:id="rId4"/>
    <p:sldLayoutId id="2147484094" r:id="rId5"/>
    <p:sldLayoutId id="2147483790" r:id="rId6"/>
    <p:sldLayoutId id="2147484096" r:id="rId7"/>
    <p:sldLayoutId id="2147483811" r:id="rId8"/>
    <p:sldLayoutId id="2147484097" r:id="rId9"/>
    <p:sldLayoutId id="2147483855" r:id="rId10"/>
    <p:sldLayoutId id="2147484098" r:id="rId11"/>
    <p:sldLayoutId id="2147483851" r:id="rId12"/>
    <p:sldLayoutId id="2147483853" r:id="rId13"/>
    <p:sldLayoutId id="2147483854" r:id="rId14"/>
    <p:sldLayoutId id="2147483886" r:id="rId15"/>
    <p:sldLayoutId id="2147483887" r:id="rId16"/>
    <p:sldLayoutId id="2147483812" r:id="rId17"/>
    <p:sldLayoutId id="2147484099" r:id="rId18"/>
    <p:sldLayoutId id="2147483791" r:id="rId19"/>
    <p:sldLayoutId id="2147483815" r:id="rId20"/>
    <p:sldLayoutId id="2147483937" r:id="rId21"/>
    <p:sldLayoutId id="2147484103" r:id="rId22"/>
    <p:sldLayoutId id="2147483938" r:id="rId23"/>
    <p:sldLayoutId id="2147484104" r:id="rId24"/>
    <p:sldLayoutId id="2147484081" r:id="rId25"/>
    <p:sldLayoutId id="2147484082" r:id="rId26"/>
    <p:sldLayoutId id="2147483804" r:id="rId27"/>
    <p:sldLayoutId id="2147483806" r:id="rId28"/>
    <p:sldLayoutId id="2147484100" r:id="rId29"/>
    <p:sldLayoutId id="2147484084" r:id="rId30"/>
    <p:sldLayoutId id="2147484083" r:id="rId31"/>
    <p:sldLayoutId id="2147484037" r:id="rId32"/>
    <p:sldLayoutId id="2147484080" r:id="rId33"/>
    <p:sldLayoutId id="2147484039" r:id="rId34"/>
    <p:sldLayoutId id="2147484085" r:id="rId35"/>
    <p:sldLayoutId id="2147484086" r:id="rId36"/>
    <p:sldLayoutId id="2147484102" r:id="rId37"/>
    <p:sldLayoutId id="2147484044" r:id="rId38"/>
    <p:sldLayoutId id="2147484043" r:id="rId39"/>
    <p:sldLayoutId id="2147484065" r:id="rId40"/>
    <p:sldLayoutId id="2147484088" r:id="rId41"/>
    <p:sldLayoutId id="2147484089" r:id="rId42"/>
    <p:sldLayoutId id="2147484090" r:id="rId43"/>
    <p:sldLayoutId id="2147484087" r:id="rId44"/>
    <p:sldLayoutId id="2147484101" r:id="rId45"/>
  </p:sldLayoutIdLst>
  <p:transition/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93">
          <p15:clr>
            <a:srgbClr val="9FCC3B"/>
          </p15:clr>
        </p15:guide>
        <p15:guide id="5" pos="7310">
          <p15:clr>
            <a:srgbClr val="9FCC3B"/>
          </p15:clr>
        </p15:guide>
        <p15:guide id="6" pos="370">
          <p15:clr>
            <a:srgbClr val="9FCC3B"/>
          </p15:clr>
        </p15:guide>
        <p15:guide id="7" orient="horz" pos="459">
          <p15:clr>
            <a:srgbClr val="F26B43"/>
          </p15:clr>
        </p15:guide>
        <p15:guide id="8" orient="horz" pos="595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orient="horz" pos="3543">
          <p15:clr>
            <a:srgbClr val="F26B43"/>
          </p15:clr>
        </p15:guide>
        <p15:guide id="14" pos="5019">
          <p15:clr>
            <a:srgbClr val="F26B43"/>
          </p15:clr>
        </p15:guide>
        <p15:guide id="15" pos="2729">
          <p15:clr>
            <a:srgbClr val="9FCC3B"/>
          </p15:clr>
        </p15:guide>
        <p15:guide id="19" pos="3840">
          <p15:clr>
            <a:srgbClr val="F26B43"/>
          </p15:clr>
        </p15:guide>
        <p15:guide id="20" pos="2661">
          <p15:clr>
            <a:srgbClr val="F26B43"/>
          </p15:clr>
        </p15:guide>
        <p15:guide id="21" pos="4951">
          <p15:clr>
            <a:srgbClr val="9FCC3B"/>
          </p15:clr>
        </p15:guide>
        <p15:guide id="22" pos="5087">
          <p15:clr>
            <a:srgbClr val="9FCC3B"/>
          </p15:clr>
        </p15:guide>
        <p15:guide id="23" orient="horz" pos="2228">
          <p15:clr>
            <a:srgbClr val="F26B43"/>
          </p15:clr>
        </p15:guide>
        <p15:guide id="24" orient="horz" pos="4247">
          <p15:clr>
            <a:srgbClr val="F26B43"/>
          </p15:clr>
        </p15:guide>
        <p15:guide id="26" orient="horz" pos="3997">
          <p15:clr>
            <a:srgbClr val="F26B43"/>
          </p15:clr>
        </p15:guide>
        <p15:guide id="27" pos="2139">
          <p15:clr>
            <a:srgbClr val="9FCC3B"/>
          </p15:clr>
        </p15:guide>
        <p15:guide id="28" pos="6720">
          <p15:clr>
            <a:srgbClr val="9FCC3B"/>
          </p15:clr>
        </p15:guide>
        <p15:guide id="29" pos="2003">
          <p15:clr>
            <a:srgbClr val="9FCC3B"/>
          </p15:clr>
        </p15:guide>
        <p15:guide id="30" pos="1549">
          <p15:clr>
            <a:srgbClr val="9FCC3B"/>
          </p15:clr>
        </p15:guide>
        <p15:guide id="31" pos="1413">
          <p15:clr>
            <a:srgbClr val="9FCC3B"/>
          </p15:clr>
        </p15:guide>
        <p15:guide id="32" pos="960">
          <p15:clr>
            <a:srgbClr val="9FCC3B"/>
          </p15:clr>
        </p15:guide>
        <p15:guide id="33" pos="824">
          <p15:clr>
            <a:srgbClr val="9FCC3B"/>
          </p15:clr>
        </p15:guide>
        <p15:guide id="34" pos="5541">
          <p15:clr>
            <a:srgbClr val="9FCC3B"/>
          </p15:clr>
        </p15:guide>
        <p15:guide id="35" pos="5677">
          <p15:clr>
            <a:srgbClr val="9FCC3B"/>
          </p15:clr>
        </p15:guide>
        <p15:guide id="36" pos="6131">
          <p15:clr>
            <a:srgbClr val="9FCC3B"/>
          </p15:clr>
        </p15:guide>
        <p15:guide id="37" pos="6267">
          <p15:clr>
            <a:srgbClr val="9FCC3B"/>
          </p15:clr>
        </p15:guide>
        <p15:guide id="38" pos="6199">
          <p15:clr>
            <a:srgbClr val="F26B43"/>
          </p15:clr>
        </p15:guide>
        <p15:guide id="39" pos="1481">
          <p15:clr>
            <a:srgbClr val="F26B43"/>
          </p15:clr>
        </p15:guide>
        <p15:guide id="40" pos="6856">
          <p15:clr>
            <a:srgbClr val="9FCC3B"/>
          </p15:clr>
        </p15:guide>
        <p15:guide id="41" orient="horz" pos="1049">
          <p15:clr>
            <a:srgbClr val="F26B43"/>
          </p15:clr>
        </p15:guide>
        <p15:guide id="42" orient="horz" pos="1185">
          <p15:clr>
            <a:srgbClr val="F26B43"/>
          </p15:clr>
        </p15:guide>
        <p15:guide id="43" orient="horz" pos="1638">
          <p15:clr>
            <a:srgbClr val="F26B43"/>
          </p15:clr>
        </p15:guide>
        <p15:guide id="44" orient="horz" pos="1774">
          <p15:clr>
            <a:srgbClr val="F26B43"/>
          </p15:clr>
        </p15:guide>
        <p15:guide id="45" orient="horz" pos="2364">
          <p15:clr>
            <a:srgbClr val="F26B43"/>
          </p15:clr>
        </p15:guide>
        <p15:guide id="46" orient="horz" pos="2818">
          <p15:clr>
            <a:srgbClr val="F26B43"/>
          </p15:clr>
        </p15:guide>
        <p15:guide id="47" orient="horz" pos="2954">
          <p15:clr>
            <a:srgbClr val="F26B43"/>
          </p15:clr>
        </p15:guide>
        <p15:guide id="48" orient="horz" pos="3407">
          <p15:clr>
            <a:srgbClr val="F26B43"/>
          </p15:clr>
        </p15:guide>
        <p15:guide id="49" orient="horz" pos="3861">
          <p15:clr>
            <a:srgbClr val="F26B43"/>
          </p15:clr>
        </p15:guide>
        <p15:guide id="50" pos="3772">
          <p15:clr>
            <a:srgbClr val="9FCC3B"/>
          </p15:clr>
        </p15:guide>
        <p15:guide id="51" pos="3908">
          <p15:clr>
            <a:srgbClr val="9FCC3B"/>
          </p15:clr>
        </p15:guide>
        <p15:guide id="52" pos="4362">
          <p15:clr>
            <a:srgbClr val="9FCC3B"/>
          </p15:clr>
        </p15:guide>
        <p15:guide id="53" pos="4498">
          <p15:clr>
            <a:srgbClr val="9FCC3B"/>
          </p15:clr>
        </p15:guide>
        <p15:guide id="54" pos="3318">
          <p15:clr>
            <a:srgbClr val="9FCC3B"/>
          </p15:clr>
        </p15:guide>
        <p15:guide id="55" pos="3182">
          <p15:clr>
            <a:srgbClr val="9FCC3B"/>
          </p15:clr>
        </p15:guide>
        <p15:guide id="56" orient="horz" pos="323">
          <p15:clr>
            <a:srgbClr val="F26B43"/>
          </p15:clr>
        </p15:guide>
        <p15:guide id="57" pos="892">
          <p15:clr>
            <a:srgbClr val="F26B43"/>
          </p15:clr>
        </p15:guide>
        <p15:guide id="58" pos="2071">
          <p15:clr>
            <a:srgbClr val="F26B43"/>
          </p15:clr>
        </p15:guide>
        <p15:guide id="59" pos="3250">
          <p15:clr>
            <a:srgbClr val="F26B43"/>
          </p15:clr>
        </p15:guide>
        <p15:guide id="60" pos="4430">
          <p15:clr>
            <a:srgbClr val="F26B43"/>
          </p15:clr>
        </p15:guide>
        <p15:guide id="61" pos="5609">
          <p15:clr>
            <a:srgbClr val="F26B43"/>
          </p15:clr>
        </p15:guide>
        <p15:guide id="62" pos="67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CD49376-346B-356D-643C-B837FED2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591084"/>
            <a:ext cx="11017250" cy="426720"/>
          </a:xfrm>
        </p:spPr>
        <p:txBody>
          <a:bodyPr/>
          <a:lstStyle/>
          <a:p>
            <a:r>
              <a:rPr lang="it-IT" sz="4400"/>
              <a:t>Nodo AV/AC di Verona: Ingresso Ovest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A90151-4CD5-B9EA-D81B-F5A3BBAF3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42816" y="6443824"/>
            <a:ext cx="1637670" cy="322467"/>
          </a:xfrm>
        </p:spPr>
        <p:txBody>
          <a:bodyPr/>
          <a:lstStyle/>
          <a:p>
            <a:r>
              <a:rPr lang="it-IT" dirty="0"/>
              <a:t>SETTEMBRE/2025</a:t>
            </a:r>
          </a:p>
        </p:txBody>
      </p:sp>
    </p:spTree>
    <p:extLst>
      <p:ext uri="{BB962C8B-B14F-4D97-AF65-F5344CB8AC3E}">
        <p14:creationId xmlns:p14="http://schemas.microsoft.com/office/powerpoint/2010/main" val="16764540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706B19-B1A2-B954-C170-C1BA387C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37655"/>
            <a:ext cx="11017250" cy="332399"/>
          </a:xfrm>
        </p:spPr>
        <p:txBody>
          <a:bodyPr/>
          <a:lstStyle/>
          <a:p>
            <a:r>
              <a:rPr lang="it-IT" b="1" dirty="0"/>
              <a:t>Nodo AV/AC di Verona: Ingresso Ovest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46B5B52-A91A-A693-8B4B-67F3690337C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it-IT" dirty="0"/>
              <a:t>SETTEMBRE/2025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460D6A9-6818-D905-A7A2-198164298E3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802254" y="6497234"/>
            <a:ext cx="5160646" cy="123111"/>
          </a:xfrm>
        </p:spPr>
        <p:txBody>
          <a:bodyPr/>
          <a:lstStyle/>
          <a:p>
            <a:r>
              <a:rPr lang="it-IT" sz="800"/>
              <a:t>Nodo AV/AC di Verona: Ingresso Ovest</a:t>
            </a:r>
          </a:p>
        </p:txBody>
      </p:sp>
      <p:graphicFrame>
        <p:nvGraphicFramePr>
          <p:cNvPr id="20" name="Tabella 55">
            <a:extLst>
              <a:ext uri="{FF2B5EF4-FFF2-40B4-BE49-F238E27FC236}">
                <a16:creationId xmlns:a16="http://schemas.microsoft.com/office/drawing/2014/main" id="{6C1CFF14-77BB-1D0F-1BE6-2BD91276D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42985"/>
              </p:ext>
            </p:extLst>
          </p:nvPr>
        </p:nvGraphicFramePr>
        <p:xfrm>
          <a:off x="250387" y="3544516"/>
          <a:ext cx="3727644" cy="2246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644">
                  <a:extLst>
                    <a:ext uri="{9D8B030D-6E8A-4147-A177-3AD203B41FA5}">
                      <a16:colId xmlns:a16="http://schemas.microsoft.com/office/drawing/2014/main" val="202125532"/>
                    </a:ext>
                  </a:extLst>
                </a:gridCol>
              </a:tblGrid>
              <a:tr h="2807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>
                          <a:effectLst/>
                          <a:latin typeface="+mn-lt"/>
                        </a:rPr>
                        <a:t>INTERVENTI DI PROGETTO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25016"/>
                  </a:ext>
                </a:extLst>
              </a:tr>
              <a:tr h="196547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latin typeface="+mn-lt"/>
                        </a:rPr>
                        <a:t>L’opera prevede </a:t>
                      </a:r>
                      <a:r>
                        <a:rPr lang="it-IT" sz="1200" b="1" dirty="0">
                          <a:latin typeface="+mn-lt"/>
                        </a:rPr>
                        <a:t>interventi funzionali </a:t>
                      </a:r>
                      <a:r>
                        <a:rPr lang="it-IT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alla continuità della nuova linea AV/AC Brescia – Verona,</a:t>
                      </a:r>
                      <a:r>
                        <a:rPr lang="it-IT" sz="1200" dirty="0">
                          <a:latin typeface="+mn-lt"/>
                        </a:rPr>
                        <a:t> dall’Autostrada del Brennero A22 fino alla stazione di Verona Porta Nuova.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92078"/>
                  </a:ext>
                </a:extLst>
              </a:tr>
            </a:tbl>
          </a:graphicData>
        </a:graphic>
      </p:graphicFrame>
      <p:graphicFrame>
        <p:nvGraphicFramePr>
          <p:cNvPr id="21" name="Tabella 55">
            <a:extLst>
              <a:ext uri="{FF2B5EF4-FFF2-40B4-BE49-F238E27FC236}">
                <a16:creationId xmlns:a16="http://schemas.microsoft.com/office/drawing/2014/main" id="{DEE5F800-D8DB-2BEB-AA0C-F3033ABA0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08604"/>
              </p:ext>
            </p:extLst>
          </p:nvPr>
        </p:nvGraphicFramePr>
        <p:xfrm>
          <a:off x="250387" y="921284"/>
          <a:ext cx="3727644" cy="239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644">
                  <a:extLst>
                    <a:ext uri="{9D8B030D-6E8A-4147-A177-3AD203B41FA5}">
                      <a16:colId xmlns:a16="http://schemas.microsoft.com/office/drawing/2014/main" val="202125532"/>
                    </a:ext>
                  </a:extLst>
                </a:gridCol>
              </a:tblGrid>
              <a:tr h="3088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>
                          <a:effectLst/>
                          <a:latin typeface="+mn-lt"/>
                        </a:rPr>
                        <a:t>SCOPO DEL PROGETTO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25016"/>
                  </a:ext>
                </a:extLst>
              </a:tr>
              <a:tr h="2083311"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>
                          <a:latin typeface="+mn-lt"/>
                        </a:rPr>
                        <a:t>Il “Nodo AV/AC di Verona” è un’opera ferroviaria che fa parte dell’assetto trasportistico della tratta AV/AC Milano – Venezia e si integra con la tratta AV/AC Brescia - Verona e con la tratta AV/AC Verona - Vicenza.​</a:t>
                      </a:r>
                    </a:p>
                    <a:p>
                      <a:pPr algn="just"/>
                      <a:r>
                        <a:rPr lang="it-IT" sz="1200" dirty="0">
                          <a:latin typeface="+mn-lt"/>
                        </a:rPr>
                        <a:t>Lo scopo del progetto è di ottenere un </a:t>
                      </a:r>
                      <a:r>
                        <a:rPr lang="it-IT" sz="1200" b="1" dirty="0">
                          <a:latin typeface="+mn-lt"/>
                        </a:rPr>
                        <a:t>incremento dell’offerta </a:t>
                      </a:r>
                      <a:r>
                        <a:rPr lang="it-IT" sz="1200" dirty="0">
                          <a:latin typeface="+mn-lt"/>
                        </a:rPr>
                        <a:t>dei treni passeggeri e merci grazie alla suddivisione dei flussi tra merci, alta velocità e regionali.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542786"/>
                  </a:ext>
                </a:extLst>
              </a:tr>
            </a:tbl>
          </a:graphicData>
        </a:graphic>
      </p:graphicFrame>
      <p:sp>
        <p:nvSpPr>
          <p:cNvPr id="22" name="Right Arrow 3">
            <a:extLst>
              <a:ext uri="{FF2B5EF4-FFF2-40B4-BE49-F238E27FC236}">
                <a16:creationId xmlns:a16="http://schemas.microsoft.com/office/drawing/2014/main" id="{78B424F1-BEFB-2FF2-9C5C-3CFDBDFBB324}"/>
              </a:ext>
            </a:extLst>
          </p:cNvPr>
          <p:cNvSpPr/>
          <p:nvPr/>
        </p:nvSpPr>
        <p:spPr bwMode="auto">
          <a:xfrm rot="5400000">
            <a:off x="2058790" y="3333969"/>
            <a:ext cx="110838" cy="190062"/>
          </a:xfrm>
          <a:prstGeom prst="rightArrow">
            <a:avLst>
              <a:gd name="adj1" fmla="val 80022"/>
              <a:gd name="adj2" fmla="val 125209"/>
            </a:avLst>
          </a:prstGeom>
          <a:solidFill>
            <a:schemeClr val="tx2"/>
          </a:solidFill>
          <a:ln w="15875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B7F5A75-989F-1552-9BD6-EDC939B9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28" y="1169651"/>
            <a:ext cx="7984079" cy="45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774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46B5B52-A91A-A693-8B4B-67F3690337C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it-IT" dirty="0"/>
              <a:t>SETTEMBRE/2025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460D6A9-6818-D905-A7A2-198164298E3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802254" y="6497234"/>
            <a:ext cx="5160646" cy="123111"/>
          </a:xfrm>
        </p:spPr>
        <p:txBody>
          <a:bodyPr/>
          <a:lstStyle/>
          <a:p>
            <a:r>
              <a:rPr lang="it-IT" sz="800"/>
              <a:t>Nodo AV/AC di Verona: Ingresso Ovest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4D1FCA2-5D70-BDBE-E9F9-A575F843E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77519"/>
              </p:ext>
            </p:extLst>
          </p:nvPr>
        </p:nvGraphicFramePr>
        <p:xfrm>
          <a:off x="381092" y="892708"/>
          <a:ext cx="10971540" cy="20219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2941">
                  <a:extLst>
                    <a:ext uri="{9D8B030D-6E8A-4147-A177-3AD203B41FA5}">
                      <a16:colId xmlns:a16="http://schemas.microsoft.com/office/drawing/2014/main" val="250837573"/>
                    </a:ext>
                  </a:extLst>
                </a:gridCol>
                <a:gridCol w="9178599">
                  <a:extLst>
                    <a:ext uri="{9D8B030D-6E8A-4147-A177-3AD203B41FA5}">
                      <a16:colId xmlns:a16="http://schemas.microsoft.com/office/drawing/2014/main" val="2724591643"/>
                    </a:ext>
                  </a:extLst>
                </a:gridCol>
              </a:tblGrid>
              <a:tr h="8649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Descrizione</a:t>
                      </a:r>
                      <a:endParaRPr lang="it-IT" sz="1600" b="1"/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L'opera consente l’ingresso della linea AV/AC Brescia - Verona nella stazione di Verona Porta Nuova, grazie alla </a:t>
                      </a:r>
                      <a:r>
                        <a:rPr lang="it-IT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ricollocazione della linea storica Milano - Venezia, </a:t>
                      </a: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alla realizzazione di </a:t>
                      </a:r>
                      <a:r>
                        <a:rPr lang="it-IT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3,6 km di nuova linea AV/AC </a:t>
                      </a: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e di una nuova linea di </a:t>
                      </a:r>
                      <a:r>
                        <a:rPr lang="it-IT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3,3 km dedicata ai treni merci </a:t>
                      </a:r>
                      <a:r>
                        <a:rPr lang="it-IT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e collegata alla futura interconnessione intermodale Verona.</a:t>
                      </a:r>
                      <a:endParaRPr lang="it-IT" sz="1600" b="0" i="0" u="none" strike="noStrike" noProof="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80237"/>
                  </a:ext>
                </a:extLst>
              </a:tr>
              <a:tr h="376053">
                <a:tc>
                  <a:txBody>
                    <a:bodyPr/>
                    <a:lstStyle/>
                    <a:p>
                      <a:r>
                        <a:rPr lang="it-IT" sz="1600" b="1"/>
                        <a:t>Costo a vita intera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/>
                        <a:t>441,26 M€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942031"/>
                  </a:ext>
                </a:extLst>
              </a:tr>
              <a:tr h="376053">
                <a:tc>
                  <a:txBody>
                    <a:bodyPr/>
                    <a:lstStyle/>
                    <a:p>
                      <a:r>
                        <a:rPr lang="it-IT" sz="1600" b="1"/>
                        <a:t>Tempistiche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15.07.2025: data di avvio dei lavori</a:t>
                      </a:r>
                    </a:p>
                    <a:p>
                      <a:r>
                        <a:rPr lang="it-IT" sz="1600" dirty="0"/>
                        <a:t>30.08.2029: data prevista di fine lavori (circa 4 anni e 2 mesi di durata)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60319"/>
                  </a:ext>
                </a:extLst>
              </a:tr>
            </a:tbl>
          </a:graphicData>
        </a:graphic>
      </p:graphicFrame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FAFDF2D6-B3AC-F222-493A-D67F8A9F2211}"/>
              </a:ext>
            </a:extLst>
          </p:cNvPr>
          <p:cNvSpPr txBox="1">
            <a:spLocks/>
          </p:cNvSpPr>
          <p:nvPr/>
        </p:nvSpPr>
        <p:spPr>
          <a:xfrm>
            <a:off x="381092" y="3288739"/>
            <a:ext cx="5257708" cy="21980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Principali benefici sull'intera direttrice Milano-Venezia: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Riduzione dei tempi di percorrenza;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Incremento della capacità  e della regolarità della circolazione grazie alla specializzazione dei servizi tradizionali e AV;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Miglioramento del sistema di trasporto regionale grazie alla liberazione di capacità della linea storica.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BE9F642-C46E-D310-2857-E3877664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r="1658"/>
          <a:stretch>
            <a:fillRect/>
          </a:stretch>
        </p:blipFill>
        <p:spPr bwMode="auto">
          <a:xfrm>
            <a:off x="6267448" y="2988599"/>
            <a:ext cx="5085183" cy="29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5541366A-DACE-9DEA-B278-FCEA2614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37655"/>
            <a:ext cx="11017250" cy="332399"/>
          </a:xfrm>
        </p:spPr>
        <p:txBody>
          <a:bodyPr/>
          <a:lstStyle/>
          <a:p>
            <a:r>
              <a:rPr lang="it-IT" b="1"/>
              <a:t>Nodo AV/AC di Verona: Ingresso Ovest</a:t>
            </a:r>
          </a:p>
        </p:txBody>
      </p:sp>
    </p:spTree>
    <p:extLst>
      <p:ext uri="{BB962C8B-B14F-4D97-AF65-F5344CB8AC3E}">
        <p14:creationId xmlns:p14="http://schemas.microsoft.com/office/powerpoint/2010/main" val="16604727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5E908-4859-0F87-D969-0A00B2ED5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260A711-FC52-39DE-A840-5DCAAFBC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816225"/>
            <a:ext cx="11017250" cy="720725"/>
          </a:xfrm>
        </p:spPr>
        <p:txBody>
          <a:bodyPr/>
          <a:lstStyle/>
          <a:p>
            <a:r>
              <a:rPr lang="it-IT" b="1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86097868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5.0"/>
  <p:tag name="AS_RELEASE_DATE" val="2023.02.14"/>
  <p:tag name="AS_TITLE" val="Aspose.Slides for .NET 4.0 Client Profile"/>
  <p:tag name="AS_VERSION" val="23.2"/>
  <p:tag name="BTFPCOLUMNGUIDE" val="Client"/>
  <p:tag name="MEKKOFORMATS" val="&lt;MekkoFormats&gt;&lt;NumberFormat DecimalSeparator=&quot;,&quot; ThousandSeparator=&quot;.&quot; NegativeNumberFormat=&quot;1&quot; /&gt;&lt;DateFormat CultureID=&quot;1040&quot; FormatString=&quot;M/d/yyyy&quot; /&gt;&lt;Font&gt;&lt;Output_Font_Name Default=&quot;Arial&quot; UsePPTTheme=&quot;True&quot; /&gt;&lt;FarEast_Output_Font_Name Default=&quot;Montserrat&quot; UsePPTTheme=&quot;True&quot; RotateAndFlipEnabled=&quot;False&quot; /&gt;&lt;/Font&gt;&lt;/MekkoFormats&gt;"/>
  <p:tag name="THINKCELLPRESENTATIONDONOTDELETE" val="&lt;?xml version=&quot;1.0&quot; encoding=&quot;UTF-16&quot; standalone=&quot;yes&quot;?&gt;&lt;root reqver=&quot;30783&quot;&gt;&lt;version val=&quot;3673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3.84177969962943199889E+00&quot;&gt;&lt;m_msothmcolidx val=&quot;0&quot;/&gt;&lt;m_rgb r=&quot;2D&quot; g=&quot;79&quot; b=&quot;79&quot;/&gt;&lt;/elem&gt;&lt;elem m_fUsage=&quot;2.13485777196046955240E+00&quot;&gt;&lt;m_msothmcolidx val=&quot;16&quot;/&gt;&lt;/elem&gt;&lt;elem m_fUsage=&quot;1.38835619733177595414E+00&quot;&gt;&lt;m_msothmcolidx val=&quot;15&quot;/&gt;&lt;/elem&gt;&lt;elem m_fUsage=&quot;1.16957904668626189171E+00&quot;&gt;&lt;m_msothmcolidx val=&quot;0&quot;/&gt;&lt;m_rgb r=&quot;00&quot; g=&quot;66&quot; b=&quot;5B&quot;/&gt;&lt;/elem&gt;&lt;elem m_fUsage=&quot;6.29102003531936349034E-01&quot;&gt;&lt;m_msothmcolidx val=&quot;0&quot;/&gt;&lt;m_rgb r=&quot;10&quot; g=&quot;4C&quot; b=&quot;3E&quot;/&gt;&lt;/elem&gt;&lt;elem m_fUsage=&quot;3.09492700672785836513E-01&quot;&gt;&lt;m_msothmcolidx val=&quot;0&quot;/&gt;&lt;m_rgb r=&quot;00&quot; g=&quot;66&quot; b=&quot;66&quot;/&gt;&lt;/elem&gt;&lt;elem m_fUsage=&quot;2.53234140407924912530E-01&quot;&gt;&lt;m_msothmcolidx val=&quot;0&quot;/&gt;&lt;m_rgb r=&quot;19&quot; g=&quot;62&quot; b=&quot;61&quot;/&gt;&lt;/elem&gt;&lt;elem m_fUsage=&quot;2.40185623042582951925E-01&quot;&gt;&lt;m_msothmcolidx val=&quot;6&quot;/&gt;&lt;/elem&gt;&lt;elem m_fUsage=&quot;1.24705495197033663229E-02&quot;&gt;&lt;m_msothmcolidx val=&quot;0&quot;/&gt;&lt;m_rgb r=&quot;B9&quot; g=&quot;B9&quot; b=&quot;B9&quot;/&gt;&lt;/elem&gt;&lt;elem m_fUsage=&quot;3.75710212613636698742E-03&quot;&gt;&lt;m_msothmcolidx val=&quot;5&quot;/&gt;&lt;/elem&gt;&lt;elem m_fUsage=&quot;3.38139191352273020194E-03&quot;&gt;&lt;m_msothmcolidx val=&quot;0&quot;/&gt;&lt;m_rgb r=&quot;B7&quot; g=&quot;1D&quot; b=&quot;3E&quot;/&gt;&lt;/elem&gt;&lt;elem m_fUsage=&quot;3.04325272217045731185E-03&quot;&gt;&lt;m_msothmcolidx val=&quot;0&quot;/&gt;&lt;m_rgb r=&quot;5B&quot; g=&quot;5B&quot; b=&quot;5B&quot;/&gt;&lt;/elem&gt;&lt;elem m_fUsage=&quot;2.95740195048180666906E-03&quot;&gt;&lt;m_msothmcolidx val=&quot;0&quot;/&gt;&lt;m_rgb r=&quot;C5&quot; g=&quot;C5&quot; b=&quot;C5&quot;/&gt;&lt;/elem&gt;&lt;elem m_fUsage=&quot;2.46503470495807071317E-03&quot;&gt;&lt;m_msothmcolidx val=&quot;0&quot;/&gt;&lt;m_rgb r=&quot;4A&quot; g=&quot;7E&quot; b=&quot;24&quot;/&gt;&lt;/elem&gt;&lt;elem m_fUsage=&quot;2.29759935191594386397E-03&quot;&gt;&lt;m_msothmcolidx val=&quot;0&quot;/&gt;&lt;m_rgb r=&quot;D5&quot; g=&quot;D5&quot; b=&quot;D5&quot;/&gt;&lt;/elem&gt;&lt;elem m_fUsage=&quot;6.07725367181250397328E-04&quot;&gt;&lt;m_msothmcolidx val=&quot;0&quot;/&gt;&lt;m_rgb r=&quot;EC&quot; g=&quot;EC&quot; b=&quot;EC&quot;/&gt;&lt;/elem&gt;&lt;elem m_fUsage=&quot;3.69988485035127590266E-04&quot;&gt;&lt;m_msothmcolidx val=&quot;0&quot;/&gt;&lt;m_rgb r=&quot;C3&quot; g=&quot;CF&quot; b=&quot;E1&quot;/&gt;&lt;/elem&gt;&lt;elem m_fUsage=&quot;3.55223959603890161556E-04&quot;&gt;&lt;m_msothmcolidx val=&quot;0&quot;/&gt;&lt;m_rgb r=&quot;6B&quot; g=&quot;61&quot; b=&quot;9B&quot;/&gt;&lt;/elem&gt;&lt;elem m_fUsage=&quot;3.32989636531614858345E-04&quot;&gt;&lt;m_msothmcolidx val=&quot;0&quot;/&gt;&lt;m_rgb r=&quot;88&quot; g=&quot;6B&quot; b=&quot;AB&quot;/&gt;&lt;/elem&gt;&lt;elem m_fUsage=&quot;2.42749445031547234118E-04&quot;&gt;&lt;m_msothmcolidx val=&quot;0&quot;/&gt;&lt;m_rgb r=&quot;CF&quot; g=&quot;CF&quot; b=&quot;CF&quot;/&gt;&lt;/elem&gt;&lt;elem m_fUsage=&quot;1.93321077849571395027E-04&quot;&gt;&lt;m_msothmcolidx val=&quot;0&quot;/&gt;&lt;m_rgb r=&quot;C2&quot; g=&quot;BA&quot; b=&quot;C1&quot;/&gt;&lt;/elem&gt;&lt;elem m_fUsage=&quot;1.76964345427997940801E-04&quot;&gt;&lt;m_msothmcolidx val=&quot;0&quot;/&gt;&lt;m_rgb r=&quot;EA&quot; g=&quot;EA&quot; b=&quot;EA&quot;/&gt;&lt;/elem&gt;&lt;elem m_fUsage=&quot;1.60818845874607138213E-04&quot;&gt;&lt;m_msothmcolidx val=&quot;0&quot;/&gt;&lt;m_rgb r=&quot;9A&quot; g=&quot;9A&quot; b=&quot;9A&quot;/&gt;&lt;/elem&gt;&lt;elem m_fUsage=&quot;1.04495676331778526973E-04&quot;&gt;&lt;m_msothmcolidx val=&quot;0&quot;/&gt;&lt;m_rgb r=&quot;C7&quot; g=&quot;C7&quot; b=&quot;C7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">
  <a:themeElements>
    <a:clrScheme name="FS Palette">
      <a:dk1>
        <a:srgbClr val="3C3C3B"/>
      </a:dk1>
      <a:lt1>
        <a:srgbClr val="F2F2F2"/>
      </a:lt1>
      <a:dk2>
        <a:srgbClr val="9A8C98"/>
      </a:dk2>
      <a:lt2>
        <a:srgbClr val="F9B122"/>
      </a:lt2>
      <a:accent1>
        <a:srgbClr val="DD052B"/>
      </a:accent1>
      <a:accent2>
        <a:srgbClr val="00665B"/>
      </a:accent2>
      <a:accent3>
        <a:srgbClr val="9A94BC"/>
      </a:accent3>
      <a:accent4>
        <a:srgbClr val="F75C03"/>
      </a:accent4>
      <a:accent5>
        <a:srgbClr val="B91372"/>
      </a:accent5>
      <a:accent6>
        <a:srgbClr val="1B9AAA"/>
      </a:accent6>
      <a:hlink>
        <a:srgbClr val="9A8C98"/>
      </a:hlink>
      <a:folHlink>
        <a:srgbClr val="C9ADA7"/>
      </a:folHlink>
    </a:clrScheme>
    <a:fontScheme name="Gruppo FS">
      <a:majorFont>
        <a:latin typeface="Urbanist SemiBold"/>
        <a:ea typeface="Montserrat Medium"/>
        <a:cs typeface="Arial"/>
      </a:majorFont>
      <a:minorFont>
        <a:latin typeface="Urbanist"/>
        <a:ea typeface="Montserra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FS_PowerPoint_Template.potx" id="{720C31AE-1FDB-4220-AAA5-57D0F5F114AD}" vid="{08EA87E6-7767-4D26-A275-316863A6EA6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97b02d-101e-49a2-a310-3dc459fc7300">
      <Terms xmlns="http://schemas.microsoft.com/office/infopath/2007/PartnerControls"/>
    </lcf76f155ced4ddcb4097134ff3c332f>
    <TaxCatchAll xmlns="8ec00167-fc1b-4fe8-9481-66908ee875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46B3E3E824284DB8946B8B12B832D3" ma:contentTypeVersion="16" ma:contentTypeDescription="Creare un nuovo documento." ma:contentTypeScope="" ma:versionID="01589b66ed776722d6f6c0c4a6f08b18">
  <xsd:schema xmlns:xsd="http://www.w3.org/2001/XMLSchema" xmlns:xs="http://www.w3.org/2001/XMLSchema" xmlns:p="http://schemas.microsoft.com/office/2006/metadata/properties" xmlns:ns2="7197b02d-101e-49a2-a310-3dc459fc7300" xmlns:ns3="8ec00167-fc1b-4fe8-9481-66908ee875b0" targetNamespace="http://schemas.microsoft.com/office/2006/metadata/properties" ma:root="true" ma:fieldsID="20b0aa60c91f4f6f00c0d46924fb6f9d" ns2:_="" ns3:_="">
    <xsd:import namespace="7197b02d-101e-49a2-a310-3dc459fc7300"/>
    <xsd:import namespace="8ec00167-fc1b-4fe8-9481-66908ee87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7b02d-101e-49a2-a310-3dc459fc73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2f0c148f-5ca2-4a38-b716-16d776545e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0167-fc1b-4fe8-9481-66908ee875b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10acd58-a1c5-445e-aff0-e4fa1eec212c}" ma:internalName="TaxCatchAll" ma:showField="CatchAllData" ma:web="8ec00167-fc1b-4fe8-9481-66908ee87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5C0E3A-B9D4-49CC-A52E-DBD9B558B03B}">
  <ds:schemaRefs>
    <ds:schemaRef ds:uri="7197b02d-101e-49a2-a310-3dc459fc7300"/>
    <ds:schemaRef ds:uri="8ec00167-fc1b-4fe8-9481-66908ee875b0"/>
    <ds:schemaRef ds:uri="a7fd5df9-8cc8-484c-8e4e-6d3331b1adbb"/>
    <ds:schemaRef ds:uri="ba670469-b113-4afe-9231-513d1d646cf5"/>
    <ds:schemaRef ds:uri="db81b377-10e6-4c19-b2cc-c113e6f040b8"/>
    <ds:schemaRef ds:uri="ee4d263b-b42d-4ac3-8a9c-14d1a7814e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E2E104-5B1A-498C-BEDD-4E4DBDCACA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7b02d-101e-49a2-a310-3dc459fc7300"/>
    <ds:schemaRef ds:uri="8ec00167-fc1b-4fe8-9481-66908ee87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16F286-7A2B-4E47-ADD7-AE163144B3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GFS_PowerPoint_Template</Template>
  <TotalTime>7</TotalTime>
  <Words>305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3" baseType="lpstr">
      <vt:lpstr>Arial</vt:lpstr>
      <vt:lpstr>Calibri</vt:lpstr>
      <vt:lpstr>Montserrat</vt:lpstr>
      <vt:lpstr>Urbanist</vt:lpstr>
      <vt:lpstr>Urbanist Black</vt:lpstr>
      <vt:lpstr>Urbanist SemiBold</vt:lpstr>
      <vt:lpstr>Wingdings</vt:lpstr>
      <vt:lpstr>Master </vt:lpstr>
      <vt:lpstr>think-cell Slide</vt:lpstr>
      <vt:lpstr>Nodo AV/AC di Verona: Ingresso Ovest</vt:lpstr>
      <vt:lpstr>Nodo AV/AC di Verona: Ingresso Ovest</vt:lpstr>
      <vt:lpstr>Nodo AV/AC di Verona: Ingresso Ovest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CARDINALI ALESSANDRO</dc:creator>
  <cp:lastModifiedBy>BARONCIONI IVAN</cp:lastModifiedBy>
  <cp:revision>3</cp:revision>
  <dcterms:created xsi:type="dcterms:W3CDTF">1601-01-01T00:00:00Z</dcterms:created>
  <dcterms:modified xsi:type="dcterms:W3CDTF">2025-09-18T07:42:41Z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0x0101005F46B3E3E824284DB8946B8B12B832D3</vt:lpwstr>
  </property>
  <property fmtid="{D5CDD505-2E9C-101B-9397-08002B2CF9AE}" pid="4" name="MSIP_Label_7c0cd99e-135b-4e1c-8191-9398fdabe210_Enabled">
    <vt:lpwstr>true</vt:lpwstr>
  </property>
  <property fmtid="{D5CDD505-2E9C-101B-9397-08002B2CF9AE}" pid="5" name="MSIP_Label_7c0cd99e-135b-4e1c-8191-9398fdabe210_SetDate">
    <vt:lpwstr>2024-12-18T10:04:11Z</vt:lpwstr>
  </property>
  <property fmtid="{D5CDD505-2E9C-101B-9397-08002B2CF9AE}" pid="6" name="MSIP_Label_7c0cd99e-135b-4e1c-8191-9398fdabe210_Method">
    <vt:lpwstr>Privileged</vt:lpwstr>
  </property>
  <property fmtid="{D5CDD505-2E9C-101B-9397-08002B2CF9AE}" pid="7" name="MSIP_Label_7c0cd99e-135b-4e1c-8191-9398fdabe210_Name">
    <vt:lpwstr>Confidential without footer</vt:lpwstr>
  </property>
  <property fmtid="{D5CDD505-2E9C-101B-9397-08002B2CF9AE}" pid="8" name="MSIP_Label_7c0cd99e-135b-4e1c-8191-9398fdabe210_SiteId">
    <vt:lpwstr>4c8a6547-459a-4b75-a3dc-f66efe3e9c4e</vt:lpwstr>
  </property>
  <property fmtid="{D5CDD505-2E9C-101B-9397-08002B2CF9AE}" pid="9" name="MSIP_Label_7c0cd99e-135b-4e1c-8191-9398fdabe210_ActionId">
    <vt:lpwstr>7d630adc-2a4d-4790-af05-e2cc37c0a666</vt:lpwstr>
  </property>
  <property fmtid="{D5CDD505-2E9C-101B-9397-08002B2CF9AE}" pid="10" name="MSIP_Label_7c0cd99e-135b-4e1c-8191-9398fdabe210_ContentBits">
    <vt:lpwstr>0</vt:lpwstr>
  </property>
</Properties>
</file>