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3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4F8C24-D4A1-90BB-131E-8F118D2A20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5A00DFC-BDEA-482C-5627-9FEBDD761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4C501B-5925-CF06-B046-69B91DC6E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C585-154A-4BD2-BFAD-7A1D963FBA95}" type="datetimeFigureOut">
              <a:rPr lang="it-IT" smtClean="0"/>
              <a:t>17/09/2025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E97FB6-EA46-0C88-3FA1-87067F6F5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7581F2-7E45-CA17-829A-3E4EF0869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669A-22ED-478D-80CA-FABEDDD5BA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450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EF0207-1AFD-8C5B-1057-3954058B9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6BCEA6B-C04C-F5BB-7175-C3C92F756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94BDDE-757F-FF31-0619-61F2047D9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C585-154A-4BD2-BFAD-7A1D963FBA95}" type="datetimeFigureOut">
              <a:rPr lang="it-IT" smtClean="0"/>
              <a:t>17/09/2025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55258E-11A0-2591-9E34-F59A0BEA8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FA55B3-FF44-FF4B-CE10-2073C674D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669A-22ED-478D-80CA-FABEDDD5BA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882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2F98DD0-BEA9-29D4-55E4-8BB13513CD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87A7078-658B-5BA6-E9F7-2F4D16927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F0DB06-883D-EEA2-5895-A589A40C0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C585-154A-4BD2-BFAD-7A1D963FBA95}" type="datetimeFigureOut">
              <a:rPr lang="it-IT" smtClean="0"/>
              <a:t>17/09/2025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8306D1-A1C2-8B58-6B64-DC569EAD2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2B9F90-7399-4147-4CB1-DEAD2A09A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669A-22ED-478D-80CA-FABEDDD5BA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6099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6F332B-8AD7-D480-448C-B4549831C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CAF558-E007-9A15-56EB-0E2DA6C40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61E961-BD84-6AE7-0FD6-E7CAAA1C2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C585-154A-4BD2-BFAD-7A1D963FBA95}" type="datetimeFigureOut">
              <a:rPr lang="it-IT" smtClean="0"/>
              <a:t>17/09/2025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C18B02-09EB-7D60-7599-BFF87AD14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9E03F13-7674-503A-E9B3-A534422F8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669A-22ED-478D-80CA-FABEDDD5BA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7424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F8D9D4-BD4A-C59C-D975-8C8D9C6C8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5EC3F4B-15AA-88E0-B9CD-3D63BF6DA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03AB32-5778-6726-31D5-8377DCE3A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C585-154A-4BD2-BFAD-7A1D963FBA95}" type="datetimeFigureOut">
              <a:rPr lang="it-IT" smtClean="0"/>
              <a:t>17/09/2025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F6350E-21D5-57B6-368C-0A8AE3232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242E9F-F924-5903-C4C1-FBCA07C72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669A-22ED-478D-80CA-FABEDDD5BA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4820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0BC030-2323-247B-3403-FC4C13547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2190F4-AF15-C97E-8B2B-8FEDEAB7B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31E6588-8DC9-A504-1205-9F5A281F3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6EAA2B2-D298-AE6E-A0A1-8A31146F0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C585-154A-4BD2-BFAD-7A1D963FBA95}" type="datetimeFigureOut">
              <a:rPr lang="it-IT" smtClean="0"/>
              <a:t>17/09/2025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0D7C82-153E-F68E-2DEF-D5100995B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781131-644F-D48A-03D0-0E56B7213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669A-22ED-478D-80CA-FABEDDD5BA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1073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EF14C1-BEC4-79D3-3C08-85E4D595F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88F1FC-EF23-D774-6578-23B550EE8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FB6ADFF-2409-3E07-8D3C-3DC9C4EF5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C4403C4-D691-81F4-E5AC-8C7B56F083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9E4DEA6-64F4-1882-4D60-1233422051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CE116E-29EE-E564-BD4E-45F89B570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C585-154A-4BD2-BFAD-7A1D963FBA95}" type="datetimeFigureOut">
              <a:rPr lang="it-IT" smtClean="0"/>
              <a:t>17/09/2025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2437428-EA74-CF90-EE5E-F0ADCDC4F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FC0DA0D-1C09-367C-EEE8-DDBFB128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669A-22ED-478D-80CA-FABEDDD5BA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3968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F945AE-8459-D366-7AF3-41DFEB759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8B5A4AC-A223-34B3-4E99-79352B236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C585-154A-4BD2-BFAD-7A1D963FBA95}" type="datetimeFigureOut">
              <a:rPr lang="it-IT" smtClean="0"/>
              <a:t>17/09/2025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306AA5F-E3F9-351B-8AD2-627C3DE92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CE1F638-E17B-3EC1-FF07-9902DB23E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669A-22ED-478D-80CA-FABEDDD5BA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5093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FAE2432-12E3-70F6-0436-FF91F1E9E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C585-154A-4BD2-BFAD-7A1D963FBA95}" type="datetimeFigureOut">
              <a:rPr lang="it-IT" smtClean="0"/>
              <a:t>17/09/2025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C87714C-CA01-BE98-3EB8-7FF60847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F291933-FB53-9705-9CE3-10D1A5855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669A-22ED-478D-80CA-FABEDDD5BA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0888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E6551A-5161-CBE5-893C-B02872B67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CD7BD5-9869-09EF-55D4-25BBBCD9D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FE236D1-A102-E879-F701-7E550617E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C96BDB4-81D1-C626-0274-B6851BED8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C585-154A-4BD2-BFAD-7A1D963FBA95}" type="datetimeFigureOut">
              <a:rPr lang="it-IT" smtClean="0"/>
              <a:t>17/09/2025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3FE312-67BF-57B6-3ED5-322F04A44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F0283B9-B17B-2354-04C7-25FD3C36A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669A-22ED-478D-80CA-FABEDDD5BA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3938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E7AF1E-48BF-2C78-B9C1-D8E245AB4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886FE1C-EFA8-9C66-AAAB-6E7076757B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C148B52-DBDB-15D6-5E5B-816EF0736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7F2058E-134F-310A-6599-8E8A9F11E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C585-154A-4BD2-BFAD-7A1D963FBA95}" type="datetimeFigureOut">
              <a:rPr lang="it-IT" smtClean="0"/>
              <a:t>17/09/2025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8A403BE-EF05-D403-A2E7-A120F6DC7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3445338-E922-E345-530E-85E765D2F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669A-22ED-478D-80CA-FABEDDD5BA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752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E429CEC-BE8E-E247-2673-5C5D5E9C2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5BD8559-58CE-DB90-69BE-B28E1D715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0FA42B9-C007-1383-E5E2-DF8D1B54D5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1CC585-154A-4BD2-BFAD-7A1D963FBA95}" type="datetimeFigureOut">
              <a:rPr lang="it-IT" smtClean="0"/>
              <a:t>17/09/2025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5B46BC-7D0D-F42F-8D58-420BF40ED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37952F-33E7-EA60-1060-DC98538A4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E6669A-22ED-478D-80CA-FABEDDD5BA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603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DB9FC040-C277-3263-A874-008874738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53" y="349198"/>
            <a:ext cx="11068050" cy="138112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F28FD3B-B471-DC1B-46C9-FA6DFCC47AB0}"/>
              </a:ext>
            </a:extLst>
          </p:cNvPr>
          <p:cNvSpPr txBox="1"/>
          <p:nvPr/>
        </p:nvSpPr>
        <p:spPr>
          <a:xfrm>
            <a:off x="463653" y="2005781"/>
            <a:ext cx="11068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/>
              <a:t>INTERFERENZA TRA I LAVORI E LA VIABILITA’ PUBBLICA</a:t>
            </a:r>
          </a:p>
          <a:p>
            <a:endParaRPr lang="it-IT" sz="2400" b="1" i="1" dirty="0"/>
          </a:p>
          <a:p>
            <a:r>
              <a:rPr lang="it-IT" sz="2400" b="1" i="1" dirty="0"/>
              <a:t>18/09/2025</a:t>
            </a:r>
          </a:p>
        </p:txBody>
      </p:sp>
    </p:spTree>
    <p:extLst>
      <p:ext uri="{BB962C8B-B14F-4D97-AF65-F5344CB8AC3E}">
        <p14:creationId xmlns:p14="http://schemas.microsoft.com/office/powerpoint/2010/main" val="884825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109C01A-9DF0-FDA2-E308-30B515176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1658"/>
            <a:ext cx="12192000" cy="527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2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500435D-607F-1746-C691-C8BDEFBB3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413"/>
            <a:ext cx="12192000" cy="629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45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F4E7C9D-A33F-2209-7E79-FDE552B71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2583"/>
            <a:ext cx="12192000" cy="613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4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8F18C2A-7111-DF7F-442F-04F8C7325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8740"/>
            <a:ext cx="12192000" cy="58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2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0F5CB1B-149F-36AE-5406-7811CB2D2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011"/>
            <a:ext cx="12192000" cy="620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30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28166BF-C52E-D3F1-1212-B4588F288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0117"/>
            <a:ext cx="12192000" cy="617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372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</Words>
  <Application>Microsoft Office PowerPoint</Application>
  <PresentationFormat>Widescreen</PresentationFormat>
  <Paragraphs>3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Andrea Marchetti</dc:creator>
  <cp:lastModifiedBy>Andrea Marchetti</cp:lastModifiedBy>
  <cp:revision>1</cp:revision>
  <dcterms:created xsi:type="dcterms:W3CDTF">2025-09-17T16:13:23Z</dcterms:created>
  <dcterms:modified xsi:type="dcterms:W3CDTF">2025-09-17T16:20:57Z</dcterms:modified>
</cp:coreProperties>
</file>